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theme/themeOverride1.xml" ContentType="application/vnd.openxmlformats-officedocument.themeOverr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9"/>
  </p:notesMasterIdLst>
  <p:sldIdLst>
    <p:sldId id="682" r:id="rId3"/>
    <p:sldId id="870" r:id="rId4"/>
    <p:sldId id="683" r:id="rId5"/>
    <p:sldId id="930" r:id="rId6"/>
    <p:sldId id="931" r:id="rId7"/>
    <p:sldId id="932" r:id="rId8"/>
    <p:sldId id="686" r:id="rId9"/>
    <p:sldId id="687" r:id="rId10"/>
    <p:sldId id="688" r:id="rId11"/>
    <p:sldId id="1100" r:id="rId12"/>
    <p:sldId id="1095" r:id="rId13"/>
    <p:sldId id="691" r:id="rId14"/>
    <p:sldId id="933" r:id="rId15"/>
    <p:sldId id="692" r:id="rId16"/>
    <p:sldId id="693" r:id="rId17"/>
    <p:sldId id="871" r:id="rId18"/>
    <p:sldId id="934" r:id="rId19"/>
    <p:sldId id="695" r:id="rId20"/>
    <p:sldId id="935" r:id="rId21"/>
    <p:sldId id="936" r:id="rId22"/>
    <p:sldId id="937" r:id="rId23"/>
    <p:sldId id="696" r:id="rId24"/>
    <p:sldId id="697" r:id="rId25"/>
    <p:sldId id="698" r:id="rId26"/>
    <p:sldId id="938" r:id="rId27"/>
    <p:sldId id="939" r:id="rId28"/>
    <p:sldId id="676" r:id="rId29"/>
    <p:sldId id="699" r:id="rId30"/>
    <p:sldId id="700" r:id="rId31"/>
    <p:sldId id="701" r:id="rId32"/>
    <p:sldId id="940" r:id="rId33"/>
    <p:sldId id="941" r:id="rId34"/>
    <p:sldId id="942" r:id="rId35"/>
    <p:sldId id="943" r:id="rId36"/>
    <p:sldId id="714" r:id="rId37"/>
    <p:sldId id="715" r:id="rId38"/>
    <p:sldId id="716" r:id="rId39"/>
    <p:sldId id="1101" r:id="rId40"/>
    <p:sldId id="1102" r:id="rId41"/>
    <p:sldId id="719" r:id="rId42"/>
    <p:sldId id="944" r:id="rId43"/>
    <p:sldId id="720" r:id="rId44"/>
    <p:sldId id="721" r:id="rId45"/>
    <p:sldId id="872" r:id="rId46"/>
    <p:sldId id="945" r:id="rId47"/>
    <p:sldId id="722" r:id="rId48"/>
    <p:sldId id="946" r:id="rId49"/>
    <p:sldId id="947" r:id="rId50"/>
    <p:sldId id="724" r:id="rId51"/>
    <p:sldId id="725" r:id="rId52"/>
    <p:sldId id="726" r:id="rId53"/>
    <p:sldId id="948" r:id="rId54"/>
    <p:sldId id="949" r:id="rId55"/>
    <p:sldId id="713" r:id="rId56"/>
    <p:sldId id="727" r:id="rId57"/>
    <p:sldId id="728" r:id="rId58"/>
    <p:sldId id="729" r:id="rId59"/>
    <p:sldId id="950" r:id="rId60"/>
    <p:sldId id="951" r:id="rId61"/>
    <p:sldId id="952" r:id="rId62"/>
    <p:sldId id="953" r:id="rId63"/>
    <p:sldId id="733" r:id="rId64"/>
    <p:sldId id="734" r:id="rId65"/>
    <p:sldId id="735" r:id="rId66"/>
    <p:sldId id="1103" r:id="rId67"/>
    <p:sldId id="1104" r:id="rId68"/>
    <p:sldId id="738" r:id="rId69"/>
    <p:sldId id="954" r:id="rId70"/>
    <p:sldId id="747" r:id="rId71"/>
    <p:sldId id="748" r:id="rId72"/>
    <p:sldId id="873" r:id="rId73"/>
    <p:sldId id="955" r:id="rId74"/>
    <p:sldId id="749" r:id="rId75"/>
    <p:sldId id="956" r:id="rId76"/>
    <p:sldId id="957" r:id="rId77"/>
    <p:sldId id="753" r:id="rId78"/>
    <p:sldId id="754" r:id="rId79"/>
    <p:sldId id="755" r:id="rId80"/>
    <p:sldId id="958" r:id="rId81"/>
    <p:sldId id="959" r:id="rId82"/>
    <p:sldId id="960" r:id="rId83"/>
    <p:sldId id="746" r:id="rId84"/>
    <p:sldId id="751" r:id="rId85"/>
    <p:sldId id="752" r:id="rId86"/>
    <p:sldId id="756" r:id="rId87"/>
    <p:sldId id="961" r:id="rId88"/>
    <p:sldId id="962" r:id="rId89"/>
    <p:sldId id="963" r:id="rId90"/>
    <p:sldId id="767" r:id="rId91"/>
    <p:sldId id="768" r:id="rId92"/>
    <p:sldId id="769" r:id="rId93"/>
    <p:sldId id="1105" r:id="rId94"/>
    <p:sldId id="1106" r:id="rId95"/>
    <p:sldId id="772" r:id="rId96"/>
    <p:sldId id="964" r:id="rId97"/>
    <p:sldId id="773" r:id="rId98"/>
    <p:sldId id="774" r:id="rId99"/>
    <p:sldId id="874" r:id="rId100"/>
    <p:sldId id="965" r:id="rId101"/>
    <p:sldId id="775" r:id="rId102"/>
    <p:sldId id="966" r:id="rId103"/>
    <p:sldId id="967" r:id="rId104"/>
    <p:sldId id="968" r:id="rId105"/>
    <p:sldId id="969" r:id="rId106"/>
    <p:sldId id="970" r:id="rId107"/>
    <p:sldId id="777" r:id="rId108"/>
    <p:sldId id="778" r:id="rId109"/>
    <p:sldId id="779" r:id="rId110"/>
    <p:sldId id="971" r:id="rId111"/>
    <p:sldId id="972" r:id="rId112"/>
    <p:sldId id="766" r:id="rId113"/>
    <p:sldId id="780" r:id="rId114"/>
    <p:sldId id="781" r:id="rId115"/>
    <p:sldId id="782" r:id="rId116"/>
    <p:sldId id="973" r:id="rId117"/>
    <p:sldId id="974" r:id="rId118"/>
    <p:sldId id="975" r:id="rId119"/>
    <p:sldId id="976" r:id="rId120"/>
    <p:sldId id="783" r:id="rId121"/>
    <p:sldId id="784" r:id="rId122"/>
    <p:sldId id="785" r:id="rId123"/>
    <p:sldId id="1107" r:id="rId124"/>
    <p:sldId id="1108" r:id="rId125"/>
    <p:sldId id="788" r:id="rId126"/>
    <p:sldId id="977" r:id="rId127"/>
    <p:sldId id="797" r:id="rId128"/>
    <p:sldId id="798" r:id="rId129"/>
    <p:sldId id="875" r:id="rId130"/>
    <p:sldId id="978" r:id="rId131"/>
    <p:sldId id="799" r:id="rId132"/>
    <p:sldId id="979" r:id="rId133"/>
    <p:sldId id="980" r:id="rId134"/>
    <p:sldId id="981" r:id="rId135"/>
    <p:sldId id="801" r:id="rId136"/>
    <p:sldId id="802" r:id="rId137"/>
    <p:sldId id="803" r:id="rId138"/>
    <p:sldId id="982" r:id="rId139"/>
    <p:sldId id="983" r:id="rId140"/>
    <p:sldId id="796" r:id="rId141"/>
    <p:sldId id="804" r:id="rId142"/>
    <p:sldId id="805" r:id="rId143"/>
    <p:sldId id="989" r:id="rId144"/>
    <p:sldId id="990" r:id="rId145"/>
    <p:sldId id="991" r:id="rId146"/>
    <p:sldId id="992" r:id="rId147"/>
    <p:sldId id="993" r:id="rId148"/>
    <p:sldId id="994" r:id="rId149"/>
    <p:sldId id="995" r:id="rId150"/>
    <p:sldId id="996" r:id="rId151"/>
    <p:sldId id="997" r:id="rId152"/>
    <p:sldId id="998" r:id="rId153"/>
    <p:sldId id="999" r:id="rId154"/>
    <p:sldId id="1000" r:id="rId155"/>
    <p:sldId id="1001" r:id="rId156"/>
    <p:sldId id="1002" r:id="rId157"/>
    <p:sldId id="1003" r:id="rId158"/>
    <p:sldId id="1004" r:id="rId159"/>
    <p:sldId id="1005" r:id="rId160"/>
    <p:sldId id="1006" r:id="rId161"/>
    <p:sldId id="1007" r:id="rId162"/>
    <p:sldId id="1008" r:id="rId163"/>
    <p:sldId id="1009" r:id="rId164"/>
    <p:sldId id="1010" r:id="rId165"/>
    <p:sldId id="1011" r:id="rId166"/>
    <p:sldId id="1012" r:id="rId167"/>
    <p:sldId id="1013" r:id="rId168"/>
    <p:sldId id="1053" r:id="rId169"/>
    <p:sldId id="1015" r:id="rId170"/>
    <p:sldId id="1016" r:id="rId171"/>
    <p:sldId id="1017" r:id="rId172"/>
    <p:sldId id="1018" r:id="rId173"/>
    <p:sldId id="1019" r:id="rId174"/>
    <p:sldId id="1020" r:id="rId175"/>
    <p:sldId id="1021" r:id="rId176"/>
    <p:sldId id="1022" r:id="rId177"/>
    <p:sldId id="1023" r:id="rId178"/>
    <p:sldId id="1024" r:id="rId179"/>
    <p:sldId id="1025" r:id="rId180"/>
    <p:sldId id="1026" r:id="rId181"/>
    <p:sldId id="1027" r:id="rId182"/>
    <p:sldId id="1028" r:id="rId183"/>
    <p:sldId id="1029" r:id="rId184"/>
    <p:sldId id="1030" r:id="rId185"/>
    <p:sldId id="1031" r:id="rId186"/>
    <p:sldId id="1032" r:id="rId187"/>
    <p:sldId id="1033" r:id="rId188"/>
    <p:sldId id="1034" r:id="rId189"/>
    <p:sldId id="1035" r:id="rId190"/>
    <p:sldId id="1036" r:id="rId191"/>
    <p:sldId id="1037" r:id="rId192"/>
    <p:sldId id="1038" r:id="rId193"/>
    <p:sldId id="1039" r:id="rId194"/>
    <p:sldId id="1040" r:id="rId195"/>
    <p:sldId id="1041" r:id="rId196"/>
    <p:sldId id="1259" r:id="rId197"/>
    <p:sldId id="1260" r:id="rId198"/>
    <p:sldId id="861" r:id="rId199"/>
    <p:sldId id="862" r:id="rId200"/>
    <p:sldId id="1046" r:id="rId201"/>
    <p:sldId id="1047" r:id="rId202"/>
    <p:sldId id="1048" r:id="rId203"/>
    <p:sldId id="1049" r:id="rId204"/>
    <p:sldId id="1050" r:id="rId205"/>
    <p:sldId id="1051" r:id="rId206"/>
    <p:sldId id="1052" r:id="rId207"/>
    <p:sldId id="1109" r:id="rId208"/>
  </p:sldIdLst>
  <p:sldSz cx="12192000" cy="6858000"/>
  <p:notesSz cx="6858000" cy="9144000"/>
  <p:embeddedFontLst>
    <p:embeddedFont>
      <p:font typeface="Athanasius" pitchFamily="2" charset="0"/>
      <p:regular r:id="rId210"/>
    </p:embeddedFont>
    <p:embeddedFont>
      <p:font typeface="Avva_Marcos" panose="04020500000000000000" pitchFamily="82" charset="0"/>
      <p:regular r:id="rId211"/>
    </p:embeddedFont>
    <p:embeddedFont>
      <p:font typeface="Book Antiqua" panose="02040602050305030304" pitchFamily="18" charset="0"/>
      <p:regular r:id="rId212"/>
      <p:bold r:id="rId213"/>
      <p:italic r:id="rId214"/>
      <p:boldItalic r:id="rId215"/>
    </p:embeddedFont>
    <p:embeddedFont>
      <p:font typeface="Bookman Old Style" panose="02050604050505020204" pitchFamily="18" charset="0"/>
      <p:regular r:id="rId216"/>
      <p:bold r:id="rId217"/>
      <p:italic r:id="rId218"/>
      <p:boldItalic r:id="rId219"/>
    </p:embeddedFont>
    <p:embeddedFont>
      <p:font typeface="Castellar" panose="020A0402060406010301" pitchFamily="18" charset="0"/>
      <p:regular r:id="rId220"/>
    </p:embeddedFont>
    <p:embeddedFont>
      <p:font typeface="CS Avva Shenouda" panose="020B7200000000000000" pitchFamily="34" charset="0"/>
      <p:regular r:id="rId22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a/xpLridH9XXM/UQhZG8g==" hashData="SZu390fqhfhBatG2uCSXY3QxZ72o3Vp6DO2MtvOgVh+2a+TFXcDAaiXLWlzz9B5rsEhcM5YiG3FA2wRYHVf43g=="/>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30"/>
            <p14:sldId id="931"/>
            <p14:sldId id="932"/>
          </p14:sldIdLst>
        </p14:section>
        <p14:section name="louange" id="{FB5A61D1-877C-440F-BA1F-CDAF69A98E6F}">
          <p14:sldIdLst>
            <p14:sldId id="686"/>
            <p14:sldId id="687"/>
            <p14:sldId id="688"/>
            <p14:sldId id="1100"/>
            <p14:sldId id="1095"/>
            <p14:sldId id="691"/>
          </p14:sldIdLst>
        </p14:section>
        <p14:section name="Psaume" id="{85B87743-DD58-442D-8FE8-C8F96FE63FC4}">
          <p14:sldIdLst>
            <p14:sldId id="933"/>
            <p14:sldId id="692"/>
            <p14:sldId id="693"/>
            <p14:sldId id="871"/>
            <p14:sldId id="934"/>
            <p14:sldId id="695"/>
            <p14:sldId id="935"/>
            <p14:sldId id="936"/>
            <p14:sldId id="937"/>
          </p14:sldIdLst>
        </p14:section>
        <p14:section name="commentaire" id="{87B0A9B6-FE7F-4FCD-9D6C-6296B99A1899}">
          <p14:sldIdLst>
            <p14:sldId id="696"/>
            <p14:sldId id="697"/>
            <p14:sldId id="698"/>
            <p14:sldId id="938"/>
            <p14:sldId id="939"/>
            <p14:sldId id="676"/>
            <p14:sldId id="699"/>
            <p14:sldId id="700"/>
          </p14:sldIdLst>
        </p14:section>
        <p14:section name="3eme heure" id="{D579A077-12FD-4539-9DB6-233A6B594B39}">
          <p14:sldIdLst>
            <p14:sldId id="701"/>
          </p14:sldIdLst>
        </p14:section>
        <p14:section name="prophetie" id="{282797DE-DC89-4800-A78C-851F5FDE2DFA}">
          <p14:sldIdLst>
            <p14:sldId id="940"/>
            <p14:sldId id="941"/>
            <p14:sldId id="942"/>
            <p14:sldId id="943"/>
          </p14:sldIdLst>
        </p14:section>
        <p14:section name="louange" id="{54C30B91-07FC-4190-95E0-BE32FDE7A0F7}">
          <p14:sldIdLst>
            <p14:sldId id="714"/>
            <p14:sldId id="715"/>
            <p14:sldId id="716"/>
            <p14:sldId id="1101"/>
            <p14:sldId id="1102"/>
            <p14:sldId id="719"/>
          </p14:sldIdLst>
        </p14:section>
        <p14:section name="psaume" id="{D9F142D9-441D-47DA-8A20-63778D7A14C5}">
          <p14:sldIdLst>
            <p14:sldId id="944"/>
            <p14:sldId id="720"/>
            <p14:sldId id="721"/>
            <p14:sldId id="872"/>
            <p14:sldId id="945"/>
            <p14:sldId id="722"/>
            <p14:sldId id="946"/>
            <p14:sldId id="947"/>
          </p14:sldIdLst>
        </p14:section>
        <p14:section name="commentaire" id="{E54458C1-9B3D-411A-BD1B-C501AA06C980}">
          <p14:sldIdLst>
            <p14:sldId id="724"/>
            <p14:sldId id="725"/>
            <p14:sldId id="726"/>
            <p14:sldId id="948"/>
            <p14:sldId id="949"/>
            <p14:sldId id="713"/>
            <p14:sldId id="727"/>
            <p14:sldId id="728"/>
          </p14:sldIdLst>
        </p14:section>
        <p14:section name="6eme heure" id="{0E9966CF-20D7-4A67-B4AC-8A60BABFDFFF}">
          <p14:sldIdLst>
            <p14:sldId id="729"/>
          </p14:sldIdLst>
        </p14:section>
        <p14:section name="prophetie" id="{E6429C53-6838-4E03-AF1C-8570674ABA44}">
          <p14:sldIdLst>
            <p14:sldId id="950"/>
            <p14:sldId id="951"/>
            <p14:sldId id="952"/>
            <p14:sldId id="953"/>
          </p14:sldIdLst>
        </p14:section>
        <p14:section name="louange" id="{7E509328-FF50-45B4-AAB9-147562AE623C}">
          <p14:sldIdLst>
            <p14:sldId id="733"/>
            <p14:sldId id="734"/>
            <p14:sldId id="735"/>
            <p14:sldId id="1103"/>
            <p14:sldId id="1104"/>
            <p14:sldId id="738"/>
          </p14:sldIdLst>
        </p14:section>
        <p14:section name="psaume" id="{0C3EE763-EA11-4A44-8E63-927D026FC949}">
          <p14:sldIdLst>
            <p14:sldId id="954"/>
            <p14:sldId id="747"/>
            <p14:sldId id="748"/>
            <p14:sldId id="873"/>
            <p14:sldId id="955"/>
            <p14:sldId id="749"/>
            <p14:sldId id="956"/>
            <p14:sldId id="957"/>
          </p14:sldIdLst>
        </p14:section>
        <p14:section name="commentaire" id="{3BD6F243-33A5-437B-AE49-A12942DE0D43}">
          <p14:sldIdLst>
            <p14:sldId id="753"/>
            <p14:sldId id="754"/>
            <p14:sldId id="755"/>
            <p14:sldId id="958"/>
            <p14:sldId id="959"/>
            <p14:sldId id="960"/>
            <p14:sldId id="746"/>
            <p14:sldId id="751"/>
            <p14:sldId id="752"/>
          </p14:sldIdLst>
        </p14:section>
        <p14:section name="9eme heure" id="{F1ED207D-D0B4-4EBD-865E-18DD67E99D5C}">
          <p14:sldIdLst>
            <p14:sldId id="756"/>
          </p14:sldIdLst>
        </p14:section>
        <p14:section name="prophetie" id="{7B9DC563-91BC-44EB-8699-60622D747DD5}">
          <p14:sldIdLst>
            <p14:sldId id="961"/>
            <p14:sldId id="962"/>
            <p14:sldId id="963"/>
          </p14:sldIdLst>
        </p14:section>
        <p14:section name="louange" id="{5C1994AA-4FE6-471C-A618-7384B23985D4}">
          <p14:sldIdLst>
            <p14:sldId id="767"/>
            <p14:sldId id="768"/>
            <p14:sldId id="769"/>
            <p14:sldId id="1105"/>
            <p14:sldId id="1106"/>
            <p14:sldId id="772"/>
          </p14:sldIdLst>
        </p14:section>
        <p14:section name="psaume" id="{4BFB3F67-4499-4B3E-8E66-492671B8670B}">
          <p14:sldIdLst>
            <p14:sldId id="964"/>
            <p14:sldId id="773"/>
            <p14:sldId id="774"/>
            <p14:sldId id="874"/>
            <p14:sldId id="965"/>
            <p14:sldId id="775"/>
            <p14:sldId id="966"/>
            <p14:sldId id="967"/>
            <p14:sldId id="968"/>
            <p14:sldId id="969"/>
            <p14:sldId id="970"/>
          </p14:sldIdLst>
        </p14:section>
        <p14:section name="commentaire" id="{BBC2CB98-95E3-46BF-8285-B5B82B61BE53}">
          <p14:sldIdLst>
            <p14:sldId id="777"/>
            <p14:sldId id="778"/>
            <p14:sldId id="779"/>
            <p14:sldId id="971"/>
            <p14:sldId id="972"/>
            <p14:sldId id="766"/>
            <p14:sldId id="780"/>
            <p14:sldId id="781"/>
          </p14:sldIdLst>
        </p14:section>
        <p14:section name="11eme heure" id="{F3A06F51-2982-4EC2-8B8F-E8062C813C9D}">
          <p14:sldIdLst>
            <p14:sldId id="782"/>
          </p14:sldIdLst>
        </p14:section>
        <p14:section name="prophetie" id="{FA5D389F-30DB-4D5F-B9EB-442CA035E8BD}">
          <p14:sldIdLst>
            <p14:sldId id="973"/>
            <p14:sldId id="974"/>
            <p14:sldId id="975"/>
            <p14:sldId id="976"/>
          </p14:sldIdLst>
        </p14:section>
        <p14:section name="louange" id="{3996C63B-FEFD-47B4-A20C-235AF2FE3FE0}">
          <p14:sldIdLst>
            <p14:sldId id="783"/>
            <p14:sldId id="784"/>
            <p14:sldId id="785"/>
            <p14:sldId id="1107"/>
            <p14:sldId id="1108"/>
            <p14:sldId id="788"/>
          </p14:sldIdLst>
        </p14:section>
        <p14:section name="psaume" id="{1A59525E-C654-40F0-BAB7-362FCE8CD47D}">
          <p14:sldIdLst>
            <p14:sldId id="977"/>
            <p14:sldId id="797"/>
            <p14:sldId id="798"/>
            <p14:sldId id="875"/>
            <p14:sldId id="978"/>
            <p14:sldId id="799"/>
            <p14:sldId id="979"/>
            <p14:sldId id="980"/>
            <p14:sldId id="981"/>
          </p14:sldIdLst>
        </p14:section>
        <p14:section name="commentaire" id="{B89EC118-42BB-49D3-BB00-6F60EC15A106}">
          <p14:sldIdLst>
            <p14:sldId id="801"/>
            <p14:sldId id="802"/>
            <p14:sldId id="803"/>
            <p14:sldId id="982"/>
            <p14:sldId id="983"/>
            <p14:sldId id="796"/>
            <p14:sldId id="804"/>
            <p14:sldId id="805"/>
          </p14:sldIdLst>
        </p14:section>
        <p14:section name="litanie soir" id="{0F651E13-7311-4415-992C-119952CF9201}">
          <p14:sldIdLst>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53"/>
            <p14:sldId id="1015"/>
            <p14:sldId id="1016"/>
            <p14:sldId id="1017"/>
            <p14:sldId id="1018"/>
            <p14:sldId id="1019"/>
            <p14:sldId id="1020"/>
            <p14:sldId id="1021"/>
            <p14:sldId id="1022"/>
            <p14:sldId id="1023"/>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 id="1041"/>
            <p14:sldId id="1259"/>
            <p14:sldId id="1260"/>
            <p14:sldId id="861"/>
            <p14:sldId id="862"/>
            <p14:sldId id="1046"/>
            <p14:sldId id="1047"/>
            <p14:sldId id="1048"/>
            <p14:sldId id="1049"/>
            <p14:sldId id="1050"/>
            <p14:sldId id="1051"/>
            <p14:sldId id="1052"/>
            <p14:sldId id="11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4" d="100"/>
          <a:sy n="74" d="100"/>
        </p:scale>
        <p:origin x="965" y="67"/>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microsoft.com/office/2016/11/relationships/changesInfo" Target="changesInfos/changesInfo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font" Target="fonts/font7.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font" Target="fonts/font8.fntdata"/><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font" Target="fonts/font9.fntdata"/><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font" Target="fonts/font10.fntdata"/><Relationship Id="rId3" Type="http://schemas.openxmlformats.org/officeDocument/2006/relationships/slide" Target="slides/slide1.xml"/><Relationship Id="rId214" Type="http://schemas.openxmlformats.org/officeDocument/2006/relationships/font" Target="fonts/font5.fntdata"/><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notesMaster" Target="notesMasters/notesMaster1.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font" Target="fonts/font11.fntdata"/><Relationship Id="rId225"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font" Target="fonts/font1.fntdata"/><Relationship Id="rId215" Type="http://schemas.openxmlformats.org/officeDocument/2006/relationships/font" Target="fonts/font6.fntdata"/><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font" Target="fonts/font12.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font" Target="fonts/font2.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presProps" Target="pres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font" Target="fonts/font3.fntdata"/><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viewProps" Target="view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theme" Target="theme/theme1.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91E100FC-2B2A-4AC5-9247-A07661470C85}"/>
    <pc:docChg chg="undo custSel addSld delSld modSld modSection">
      <pc:chgData name="KOLTA Joseph UCI IDF" userId="3621a843-63ae-447c-9266-fa0223354757" providerId="ADAL" clId="{91E100FC-2B2A-4AC5-9247-A07661470C85}" dt="2025-07-30T13:05:26.272" v="356" actId="20577"/>
      <pc:docMkLst>
        <pc:docMk/>
      </pc:docMkLst>
      <pc:sldChg chg="modSp mod">
        <pc:chgData name="KOLTA Joseph UCI IDF" userId="3621a843-63ae-447c-9266-fa0223354757" providerId="ADAL" clId="{91E100FC-2B2A-4AC5-9247-A07661470C85}" dt="2025-07-29T10:11:36.595" v="39" actId="1035"/>
        <pc:sldMkLst>
          <pc:docMk/>
          <pc:sldMk cId="2661100163" sldId="688"/>
        </pc:sldMkLst>
        <pc:spChg chg="mod">
          <ac:chgData name="KOLTA Joseph UCI IDF" userId="3621a843-63ae-447c-9266-fa0223354757" providerId="ADAL" clId="{91E100FC-2B2A-4AC5-9247-A07661470C85}" dt="2025-07-29T10:11:30.430" v="36" actId="207"/>
          <ac:spMkLst>
            <pc:docMk/>
            <pc:sldMk cId="2661100163" sldId="688"/>
            <ac:spMk id="3" creationId="{00000000-0000-0000-0000-000000000000}"/>
          </ac:spMkLst>
        </pc:spChg>
        <pc:spChg chg="mod">
          <ac:chgData name="KOLTA Joseph UCI IDF" userId="3621a843-63ae-447c-9266-fa0223354757" providerId="ADAL" clId="{91E100FC-2B2A-4AC5-9247-A07661470C85}" dt="2025-07-29T10:11:36.595" v="39" actId="1035"/>
          <ac:spMkLst>
            <pc:docMk/>
            <pc:sldMk cId="2661100163" sldId="688"/>
            <ac:spMk id="21" creationId="{0F0EC677-7CAE-4AAB-91C1-366BDCE2C9C6}"/>
          </ac:spMkLst>
        </pc:spChg>
      </pc:sldChg>
      <pc:sldChg chg="modSp mod">
        <pc:chgData name="KOLTA Joseph UCI IDF" userId="3621a843-63ae-447c-9266-fa0223354757" providerId="ADAL" clId="{91E100FC-2B2A-4AC5-9247-A07661470C85}" dt="2025-07-29T10:12:04.903" v="49" actId="1036"/>
        <pc:sldMkLst>
          <pc:docMk/>
          <pc:sldMk cId="2288317383" sldId="693"/>
        </pc:sldMkLst>
        <pc:spChg chg="mod">
          <ac:chgData name="KOLTA Joseph UCI IDF" userId="3621a843-63ae-447c-9266-fa0223354757" providerId="ADAL" clId="{91E100FC-2B2A-4AC5-9247-A07661470C85}" dt="2025-07-29T10:12:04.903" v="49" actId="1036"/>
          <ac:spMkLst>
            <pc:docMk/>
            <pc:sldMk cId="2288317383" sldId="693"/>
            <ac:spMk id="3" creationId="{00000000-0000-0000-0000-000000000000}"/>
          </ac:spMkLst>
        </pc:spChg>
        <pc:spChg chg="mod">
          <ac:chgData name="KOLTA Joseph UCI IDF" userId="3621a843-63ae-447c-9266-fa0223354757" providerId="ADAL" clId="{91E100FC-2B2A-4AC5-9247-A07661470C85}" dt="2025-07-29T10:11:49.573" v="41" actId="207"/>
          <ac:spMkLst>
            <pc:docMk/>
            <pc:sldMk cId="2288317383" sldId="693"/>
            <ac:spMk id="6" creationId="{4BBA31EA-5709-4658-9C29-41BF2557899C}"/>
          </ac:spMkLst>
        </pc:spChg>
        <pc:spChg chg="mod">
          <ac:chgData name="KOLTA Joseph UCI IDF" userId="3621a843-63ae-447c-9266-fa0223354757" providerId="ADAL" clId="{91E100FC-2B2A-4AC5-9247-A07661470C85}" dt="2025-07-29T10:12:04.903" v="49" actId="1036"/>
          <ac:spMkLst>
            <pc:docMk/>
            <pc:sldMk cId="2288317383" sldId="693"/>
            <ac:spMk id="21" creationId="{0F0EC677-7CAE-4AAB-91C1-366BDCE2C9C6}"/>
          </ac:spMkLst>
        </pc:spChg>
      </pc:sldChg>
      <pc:sldChg chg="modSp mod">
        <pc:chgData name="KOLTA Joseph UCI IDF" userId="3621a843-63ae-447c-9266-fa0223354757" providerId="ADAL" clId="{91E100FC-2B2A-4AC5-9247-A07661470C85}" dt="2025-07-30T12:17:05.294" v="326" actId="20577"/>
        <pc:sldMkLst>
          <pc:docMk/>
          <pc:sldMk cId="1123598702" sldId="695"/>
        </pc:sldMkLst>
        <pc:spChg chg="mod">
          <ac:chgData name="KOLTA Joseph UCI IDF" userId="3621a843-63ae-447c-9266-fa0223354757" providerId="ADAL" clId="{91E100FC-2B2A-4AC5-9247-A07661470C85}" dt="2025-07-30T12:16:04.792" v="292" actId="207"/>
          <ac:spMkLst>
            <pc:docMk/>
            <pc:sldMk cId="1123598702" sldId="695"/>
            <ac:spMk id="3" creationId="{00000000-0000-0000-0000-000000000000}"/>
          </ac:spMkLst>
        </pc:spChg>
        <pc:spChg chg="mod">
          <ac:chgData name="KOLTA Joseph UCI IDF" userId="3621a843-63ae-447c-9266-fa0223354757" providerId="ADAL" clId="{91E100FC-2B2A-4AC5-9247-A07661470C85}" dt="2025-07-30T12:17:05.294" v="326" actId="20577"/>
          <ac:spMkLst>
            <pc:docMk/>
            <pc:sldMk cId="1123598702" sldId="695"/>
            <ac:spMk id="21" creationId="{0F0EC677-7CAE-4AAB-91C1-366BDCE2C9C6}"/>
          </ac:spMkLst>
        </pc:spChg>
      </pc:sldChg>
      <pc:sldChg chg="modSp mod">
        <pc:chgData name="KOLTA Joseph UCI IDF" userId="3621a843-63ae-447c-9266-fa0223354757" providerId="ADAL" clId="{91E100FC-2B2A-4AC5-9247-A07661470C85}" dt="2025-07-29T10:12:48.217" v="95" actId="1035"/>
        <pc:sldMkLst>
          <pc:docMk/>
          <pc:sldMk cId="1153621212" sldId="716"/>
        </pc:sldMkLst>
        <pc:spChg chg="mod">
          <ac:chgData name="KOLTA Joseph UCI IDF" userId="3621a843-63ae-447c-9266-fa0223354757" providerId="ADAL" clId="{91E100FC-2B2A-4AC5-9247-A07661470C85}" dt="2025-07-29T10:12:27.873" v="86" actId="207"/>
          <ac:spMkLst>
            <pc:docMk/>
            <pc:sldMk cId="1153621212" sldId="716"/>
            <ac:spMk id="3" creationId="{00000000-0000-0000-0000-000000000000}"/>
          </ac:spMkLst>
        </pc:spChg>
        <pc:spChg chg="mod">
          <ac:chgData name="KOLTA Joseph UCI IDF" userId="3621a843-63ae-447c-9266-fa0223354757" providerId="ADAL" clId="{91E100FC-2B2A-4AC5-9247-A07661470C85}" dt="2025-07-29T10:12:48.217" v="95" actId="1035"/>
          <ac:spMkLst>
            <pc:docMk/>
            <pc:sldMk cId="1153621212" sldId="716"/>
            <ac:spMk id="21" creationId="{0F0EC677-7CAE-4AAB-91C1-366BDCE2C9C6}"/>
          </ac:spMkLst>
        </pc:spChg>
      </pc:sldChg>
      <pc:sldChg chg="modSp mod">
        <pc:chgData name="KOLTA Joseph UCI IDF" userId="3621a843-63ae-447c-9266-fa0223354757" providerId="ADAL" clId="{91E100FC-2B2A-4AC5-9247-A07661470C85}" dt="2025-07-29T10:13:15.006" v="105" actId="1036"/>
        <pc:sldMkLst>
          <pc:docMk/>
          <pc:sldMk cId="1606973812" sldId="721"/>
        </pc:sldMkLst>
        <pc:spChg chg="mod">
          <ac:chgData name="KOLTA Joseph UCI IDF" userId="3621a843-63ae-447c-9266-fa0223354757" providerId="ADAL" clId="{91E100FC-2B2A-4AC5-9247-A07661470C85}" dt="2025-07-29T10:13:15.006" v="105" actId="1036"/>
          <ac:spMkLst>
            <pc:docMk/>
            <pc:sldMk cId="1606973812" sldId="721"/>
            <ac:spMk id="3" creationId="{00000000-0000-0000-0000-000000000000}"/>
          </ac:spMkLst>
        </pc:spChg>
        <pc:spChg chg="mod">
          <ac:chgData name="KOLTA Joseph UCI IDF" userId="3621a843-63ae-447c-9266-fa0223354757" providerId="ADAL" clId="{91E100FC-2B2A-4AC5-9247-A07661470C85}" dt="2025-07-29T10:13:01.619" v="97" actId="207"/>
          <ac:spMkLst>
            <pc:docMk/>
            <pc:sldMk cId="1606973812" sldId="721"/>
            <ac:spMk id="6" creationId="{4BBA31EA-5709-4658-9C29-41BF2557899C}"/>
          </ac:spMkLst>
        </pc:spChg>
        <pc:spChg chg="mod">
          <ac:chgData name="KOLTA Joseph UCI IDF" userId="3621a843-63ae-447c-9266-fa0223354757" providerId="ADAL" clId="{91E100FC-2B2A-4AC5-9247-A07661470C85}" dt="2025-07-29T10:13:15.006" v="105" actId="1036"/>
          <ac:spMkLst>
            <pc:docMk/>
            <pc:sldMk cId="1606973812" sldId="721"/>
            <ac:spMk id="21" creationId="{0F0EC677-7CAE-4AAB-91C1-366BDCE2C9C6}"/>
          </ac:spMkLst>
        </pc:spChg>
      </pc:sldChg>
      <pc:sldChg chg="modSp mod">
        <pc:chgData name="KOLTA Joseph UCI IDF" userId="3621a843-63ae-447c-9266-fa0223354757" providerId="ADAL" clId="{91E100FC-2B2A-4AC5-9247-A07661470C85}" dt="2025-07-30T12:17:11.383" v="327" actId="20577"/>
        <pc:sldMkLst>
          <pc:docMk/>
          <pc:sldMk cId="1483876842" sldId="722"/>
        </pc:sldMkLst>
        <pc:spChg chg="mod">
          <ac:chgData name="KOLTA Joseph UCI IDF" userId="3621a843-63ae-447c-9266-fa0223354757" providerId="ADAL" clId="{91E100FC-2B2A-4AC5-9247-A07661470C85}" dt="2025-07-30T12:16:24.101" v="300" actId="207"/>
          <ac:spMkLst>
            <pc:docMk/>
            <pc:sldMk cId="1483876842" sldId="722"/>
            <ac:spMk id="3" creationId="{00000000-0000-0000-0000-000000000000}"/>
          </ac:spMkLst>
        </pc:spChg>
        <pc:spChg chg="mod">
          <ac:chgData name="KOLTA Joseph UCI IDF" userId="3621a843-63ae-447c-9266-fa0223354757" providerId="ADAL" clId="{91E100FC-2B2A-4AC5-9247-A07661470C85}" dt="2025-07-30T12:17:11.383" v="327" actId="20577"/>
          <ac:spMkLst>
            <pc:docMk/>
            <pc:sldMk cId="1483876842" sldId="722"/>
            <ac:spMk id="21" creationId="{0F0EC677-7CAE-4AAB-91C1-366BDCE2C9C6}"/>
          </ac:spMkLst>
        </pc:spChg>
      </pc:sldChg>
      <pc:sldChg chg="modSp mod">
        <pc:chgData name="KOLTA Joseph UCI IDF" userId="3621a843-63ae-447c-9266-fa0223354757" providerId="ADAL" clId="{91E100FC-2B2A-4AC5-9247-A07661470C85}" dt="2025-07-29T10:14:00.051" v="142" actId="207"/>
        <pc:sldMkLst>
          <pc:docMk/>
          <pc:sldMk cId="4106359612" sldId="735"/>
        </pc:sldMkLst>
        <pc:spChg chg="mod">
          <ac:chgData name="KOLTA Joseph UCI IDF" userId="3621a843-63ae-447c-9266-fa0223354757" providerId="ADAL" clId="{91E100FC-2B2A-4AC5-9247-A07661470C85}" dt="2025-07-29T10:13:45.666" v="136" actId="207"/>
          <ac:spMkLst>
            <pc:docMk/>
            <pc:sldMk cId="4106359612" sldId="735"/>
            <ac:spMk id="3" creationId="{00000000-0000-0000-0000-000000000000}"/>
          </ac:spMkLst>
        </pc:spChg>
        <pc:spChg chg="mod">
          <ac:chgData name="KOLTA Joseph UCI IDF" userId="3621a843-63ae-447c-9266-fa0223354757" providerId="ADAL" clId="{91E100FC-2B2A-4AC5-9247-A07661470C85}" dt="2025-07-29T10:14:00.051" v="142" actId="207"/>
          <ac:spMkLst>
            <pc:docMk/>
            <pc:sldMk cId="4106359612" sldId="735"/>
            <ac:spMk id="21" creationId="{0F0EC677-7CAE-4AAB-91C1-366BDCE2C9C6}"/>
          </ac:spMkLst>
        </pc:spChg>
      </pc:sldChg>
      <pc:sldChg chg="modSp mod">
        <pc:chgData name="KOLTA Joseph UCI IDF" userId="3621a843-63ae-447c-9266-fa0223354757" providerId="ADAL" clId="{91E100FC-2B2A-4AC5-9247-A07661470C85}" dt="2025-07-29T10:14:40.816" v="161" actId="207"/>
        <pc:sldMkLst>
          <pc:docMk/>
          <pc:sldMk cId="3074714552" sldId="748"/>
        </pc:sldMkLst>
        <pc:spChg chg="mod">
          <ac:chgData name="KOLTA Joseph UCI IDF" userId="3621a843-63ae-447c-9266-fa0223354757" providerId="ADAL" clId="{91E100FC-2B2A-4AC5-9247-A07661470C85}" dt="2025-07-29T10:14:40.816" v="161" actId="207"/>
          <ac:spMkLst>
            <pc:docMk/>
            <pc:sldMk cId="3074714552" sldId="748"/>
            <ac:spMk id="3" creationId="{00000000-0000-0000-0000-000000000000}"/>
          </ac:spMkLst>
        </pc:spChg>
        <pc:spChg chg="mod">
          <ac:chgData name="KOLTA Joseph UCI IDF" userId="3621a843-63ae-447c-9266-fa0223354757" providerId="ADAL" clId="{91E100FC-2B2A-4AC5-9247-A07661470C85}" dt="2025-07-29T10:14:13.760" v="148" actId="207"/>
          <ac:spMkLst>
            <pc:docMk/>
            <pc:sldMk cId="3074714552" sldId="748"/>
            <ac:spMk id="6" creationId="{4BBA31EA-5709-4658-9C29-41BF2557899C}"/>
          </ac:spMkLst>
        </pc:spChg>
        <pc:spChg chg="mod">
          <ac:chgData name="KOLTA Joseph UCI IDF" userId="3621a843-63ae-447c-9266-fa0223354757" providerId="ADAL" clId="{91E100FC-2B2A-4AC5-9247-A07661470C85}" dt="2025-07-29T10:14:39.166" v="160" actId="1036"/>
          <ac:spMkLst>
            <pc:docMk/>
            <pc:sldMk cId="3074714552" sldId="748"/>
            <ac:spMk id="21" creationId="{0F0EC677-7CAE-4AAB-91C1-366BDCE2C9C6}"/>
          </ac:spMkLst>
        </pc:spChg>
      </pc:sldChg>
      <pc:sldChg chg="modSp mod">
        <pc:chgData name="KOLTA Joseph UCI IDF" userId="3621a843-63ae-447c-9266-fa0223354757" providerId="ADAL" clId="{91E100FC-2B2A-4AC5-9247-A07661470C85}" dt="2025-07-30T12:17:15.820" v="328" actId="20577"/>
        <pc:sldMkLst>
          <pc:docMk/>
          <pc:sldMk cId="3238175815" sldId="749"/>
        </pc:sldMkLst>
        <pc:spChg chg="mod">
          <ac:chgData name="KOLTA Joseph UCI IDF" userId="3621a843-63ae-447c-9266-fa0223354757" providerId="ADAL" clId="{91E100FC-2B2A-4AC5-9247-A07661470C85}" dt="2025-07-30T12:16:31.683" v="308" actId="207"/>
          <ac:spMkLst>
            <pc:docMk/>
            <pc:sldMk cId="3238175815" sldId="749"/>
            <ac:spMk id="3" creationId="{00000000-0000-0000-0000-000000000000}"/>
          </ac:spMkLst>
        </pc:spChg>
        <pc:spChg chg="mod">
          <ac:chgData name="KOLTA Joseph UCI IDF" userId="3621a843-63ae-447c-9266-fa0223354757" providerId="ADAL" clId="{91E100FC-2B2A-4AC5-9247-A07661470C85}" dt="2025-07-30T12:17:15.820" v="328" actId="20577"/>
          <ac:spMkLst>
            <pc:docMk/>
            <pc:sldMk cId="3238175815" sldId="749"/>
            <ac:spMk id="21" creationId="{0F0EC677-7CAE-4AAB-91C1-366BDCE2C9C6}"/>
          </ac:spMkLst>
        </pc:spChg>
      </pc:sldChg>
      <pc:sldChg chg="modSp mod">
        <pc:chgData name="KOLTA Joseph UCI IDF" userId="3621a843-63ae-447c-9266-fa0223354757" providerId="ADAL" clId="{91E100FC-2B2A-4AC5-9247-A07661470C85}" dt="2025-07-29T10:15:21.422" v="207" actId="207"/>
        <pc:sldMkLst>
          <pc:docMk/>
          <pc:sldMk cId="3174222834" sldId="769"/>
        </pc:sldMkLst>
        <pc:spChg chg="mod">
          <ac:chgData name="KOLTA Joseph UCI IDF" userId="3621a843-63ae-447c-9266-fa0223354757" providerId="ADAL" clId="{91E100FC-2B2A-4AC5-9247-A07661470C85}" dt="2025-07-29T10:15:05.410" v="200" actId="207"/>
          <ac:spMkLst>
            <pc:docMk/>
            <pc:sldMk cId="3174222834" sldId="769"/>
            <ac:spMk id="3" creationId="{00000000-0000-0000-0000-000000000000}"/>
          </ac:spMkLst>
        </pc:spChg>
        <pc:spChg chg="mod">
          <ac:chgData name="KOLTA Joseph UCI IDF" userId="3621a843-63ae-447c-9266-fa0223354757" providerId="ADAL" clId="{91E100FC-2B2A-4AC5-9247-A07661470C85}" dt="2025-07-29T10:15:21.422" v="207" actId="207"/>
          <ac:spMkLst>
            <pc:docMk/>
            <pc:sldMk cId="3174222834" sldId="769"/>
            <ac:spMk id="21" creationId="{0F0EC677-7CAE-4AAB-91C1-366BDCE2C9C6}"/>
          </ac:spMkLst>
        </pc:spChg>
      </pc:sldChg>
      <pc:sldChg chg="modSp mod">
        <pc:chgData name="KOLTA Joseph UCI IDF" userId="3621a843-63ae-447c-9266-fa0223354757" providerId="ADAL" clId="{91E100FC-2B2A-4AC5-9247-A07661470C85}" dt="2025-07-29T10:15:58.623" v="226" actId="207"/>
        <pc:sldMkLst>
          <pc:docMk/>
          <pc:sldMk cId="2908689016" sldId="774"/>
        </pc:sldMkLst>
        <pc:spChg chg="mod">
          <ac:chgData name="KOLTA Joseph UCI IDF" userId="3621a843-63ae-447c-9266-fa0223354757" providerId="ADAL" clId="{91E100FC-2B2A-4AC5-9247-A07661470C85}" dt="2025-07-29T10:15:58.623" v="226" actId="207"/>
          <ac:spMkLst>
            <pc:docMk/>
            <pc:sldMk cId="2908689016" sldId="774"/>
            <ac:spMk id="3" creationId="{00000000-0000-0000-0000-000000000000}"/>
          </ac:spMkLst>
        </pc:spChg>
        <pc:spChg chg="mod">
          <ac:chgData name="KOLTA Joseph UCI IDF" userId="3621a843-63ae-447c-9266-fa0223354757" providerId="ADAL" clId="{91E100FC-2B2A-4AC5-9247-A07661470C85}" dt="2025-07-29T10:15:35.215" v="213" actId="207"/>
          <ac:spMkLst>
            <pc:docMk/>
            <pc:sldMk cId="2908689016" sldId="774"/>
            <ac:spMk id="6" creationId="{4BBA31EA-5709-4658-9C29-41BF2557899C}"/>
          </ac:spMkLst>
        </pc:spChg>
        <pc:spChg chg="mod">
          <ac:chgData name="KOLTA Joseph UCI IDF" userId="3621a843-63ae-447c-9266-fa0223354757" providerId="ADAL" clId="{91E100FC-2B2A-4AC5-9247-A07661470C85}" dt="2025-07-29T10:15:52.807" v="225" actId="1035"/>
          <ac:spMkLst>
            <pc:docMk/>
            <pc:sldMk cId="2908689016" sldId="774"/>
            <ac:spMk id="21" creationId="{0F0EC677-7CAE-4AAB-91C1-366BDCE2C9C6}"/>
          </ac:spMkLst>
        </pc:spChg>
      </pc:sldChg>
      <pc:sldChg chg="modSp mod">
        <pc:chgData name="KOLTA Joseph UCI IDF" userId="3621a843-63ae-447c-9266-fa0223354757" providerId="ADAL" clId="{91E100FC-2B2A-4AC5-9247-A07661470C85}" dt="2025-07-30T12:17:20.042" v="329" actId="20577"/>
        <pc:sldMkLst>
          <pc:docMk/>
          <pc:sldMk cId="347042637" sldId="775"/>
        </pc:sldMkLst>
        <pc:spChg chg="mod">
          <ac:chgData name="KOLTA Joseph UCI IDF" userId="3621a843-63ae-447c-9266-fa0223354757" providerId="ADAL" clId="{91E100FC-2B2A-4AC5-9247-A07661470C85}" dt="2025-07-30T12:16:41.124" v="316" actId="207"/>
          <ac:spMkLst>
            <pc:docMk/>
            <pc:sldMk cId="347042637" sldId="775"/>
            <ac:spMk id="3" creationId="{00000000-0000-0000-0000-000000000000}"/>
          </ac:spMkLst>
        </pc:spChg>
        <pc:spChg chg="mod">
          <ac:chgData name="KOLTA Joseph UCI IDF" userId="3621a843-63ae-447c-9266-fa0223354757" providerId="ADAL" clId="{91E100FC-2B2A-4AC5-9247-A07661470C85}" dt="2025-07-30T12:17:20.042" v="329" actId="20577"/>
          <ac:spMkLst>
            <pc:docMk/>
            <pc:sldMk cId="347042637" sldId="775"/>
            <ac:spMk id="21" creationId="{0F0EC677-7CAE-4AAB-91C1-366BDCE2C9C6}"/>
          </ac:spMkLst>
        </pc:spChg>
      </pc:sldChg>
      <pc:sldChg chg="modSp mod">
        <pc:chgData name="KOLTA Joseph UCI IDF" userId="3621a843-63ae-447c-9266-fa0223354757" providerId="ADAL" clId="{91E100FC-2B2A-4AC5-9247-A07661470C85}" dt="2025-07-29T10:16:49.448" v="262" actId="207"/>
        <pc:sldMkLst>
          <pc:docMk/>
          <pc:sldMk cId="779779234" sldId="785"/>
        </pc:sldMkLst>
        <pc:spChg chg="mod">
          <ac:chgData name="KOLTA Joseph UCI IDF" userId="3621a843-63ae-447c-9266-fa0223354757" providerId="ADAL" clId="{91E100FC-2B2A-4AC5-9247-A07661470C85}" dt="2025-07-29T10:16:32.981" v="256" actId="207"/>
          <ac:spMkLst>
            <pc:docMk/>
            <pc:sldMk cId="779779234" sldId="785"/>
            <ac:spMk id="3" creationId="{00000000-0000-0000-0000-000000000000}"/>
          </ac:spMkLst>
        </pc:spChg>
        <pc:spChg chg="mod">
          <ac:chgData name="KOLTA Joseph UCI IDF" userId="3621a843-63ae-447c-9266-fa0223354757" providerId="ADAL" clId="{91E100FC-2B2A-4AC5-9247-A07661470C85}" dt="2025-07-29T10:16:49.448" v="262" actId="207"/>
          <ac:spMkLst>
            <pc:docMk/>
            <pc:sldMk cId="779779234" sldId="785"/>
            <ac:spMk id="21" creationId="{0F0EC677-7CAE-4AAB-91C1-366BDCE2C9C6}"/>
          </ac:spMkLst>
        </pc:spChg>
      </pc:sldChg>
      <pc:sldChg chg="modSp mod">
        <pc:chgData name="KOLTA Joseph UCI IDF" userId="3621a843-63ae-447c-9266-fa0223354757" providerId="ADAL" clId="{91E100FC-2B2A-4AC5-9247-A07661470C85}" dt="2025-07-29T10:17:47.254" v="284" actId="1036"/>
        <pc:sldMkLst>
          <pc:docMk/>
          <pc:sldMk cId="2541553168" sldId="798"/>
        </pc:sldMkLst>
        <pc:spChg chg="mod">
          <ac:chgData name="KOLTA Joseph UCI IDF" userId="3621a843-63ae-447c-9266-fa0223354757" providerId="ADAL" clId="{91E100FC-2B2A-4AC5-9247-A07661470C85}" dt="2025-07-29T10:17:47.254" v="284" actId="1036"/>
          <ac:spMkLst>
            <pc:docMk/>
            <pc:sldMk cId="2541553168" sldId="798"/>
            <ac:spMk id="3" creationId="{00000000-0000-0000-0000-000000000000}"/>
          </ac:spMkLst>
        </pc:spChg>
        <pc:spChg chg="mod">
          <ac:chgData name="KOLTA Joseph UCI IDF" userId="3621a843-63ae-447c-9266-fa0223354757" providerId="ADAL" clId="{91E100FC-2B2A-4AC5-9247-A07661470C85}" dt="2025-07-29T10:17:28.840" v="268" actId="207"/>
          <ac:spMkLst>
            <pc:docMk/>
            <pc:sldMk cId="2541553168" sldId="798"/>
            <ac:spMk id="6" creationId="{4BBA31EA-5709-4658-9C29-41BF2557899C}"/>
          </ac:spMkLst>
        </pc:spChg>
        <pc:spChg chg="mod">
          <ac:chgData name="KOLTA Joseph UCI IDF" userId="3621a843-63ae-447c-9266-fa0223354757" providerId="ADAL" clId="{91E100FC-2B2A-4AC5-9247-A07661470C85}" dt="2025-07-29T10:17:47.254" v="284" actId="1036"/>
          <ac:spMkLst>
            <pc:docMk/>
            <pc:sldMk cId="2541553168" sldId="798"/>
            <ac:spMk id="21" creationId="{0F0EC677-7CAE-4AAB-91C1-366BDCE2C9C6}"/>
          </ac:spMkLst>
        </pc:spChg>
      </pc:sldChg>
      <pc:sldChg chg="modSp mod">
        <pc:chgData name="KOLTA Joseph UCI IDF" userId="3621a843-63ae-447c-9266-fa0223354757" providerId="ADAL" clId="{91E100FC-2B2A-4AC5-9247-A07661470C85}" dt="2025-07-30T12:16:55.237" v="325"/>
        <pc:sldMkLst>
          <pc:docMk/>
          <pc:sldMk cId="2366804619" sldId="799"/>
        </pc:sldMkLst>
        <pc:spChg chg="mod">
          <ac:chgData name="KOLTA Joseph UCI IDF" userId="3621a843-63ae-447c-9266-fa0223354757" providerId="ADAL" clId="{91E100FC-2B2A-4AC5-9247-A07661470C85}" dt="2025-07-30T12:16:50.656" v="324" actId="207"/>
          <ac:spMkLst>
            <pc:docMk/>
            <pc:sldMk cId="2366804619" sldId="799"/>
            <ac:spMk id="3" creationId="{00000000-0000-0000-0000-000000000000}"/>
          </ac:spMkLst>
        </pc:spChg>
        <pc:spChg chg="mod">
          <ac:chgData name="KOLTA Joseph UCI IDF" userId="3621a843-63ae-447c-9266-fa0223354757" providerId="ADAL" clId="{91E100FC-2B2A-4AC5-9247-A07661470C85}" dt="2025-07-30T12:16:55.237" v="325"/>
          <ac:spMkLst>
            <pc:docMk/>
            <pc:sldMk cId="2366804619" sldId="799"/>
            <ac:spMk id="21" creationId="{0F0EC677-7CAE-4AAB-91C1-366BDCE2C9C6}"/>
          </ac:spMkLst>
        </pc:spChg>
      </pc:sldChg>
      <pc:sldChg chg="add">
        <pc:chgData name="KOLTA Joseph UCI IDF" userId="3621a843-63ae-447c-9266-fa0223354757" providerId="ADAL" clId="{91E100FC-2B2A-4AC5-9247-A07661470C85}" dt="2025-07-30T12:53:28.609" v="330"/>
        <pc:sldMkLst>
          <pc:docMk/>
          <pc:sldMk cId="3613066578" sldId="861"/>
        </pc:sldMkLst>
      </pc:sldChg>
      <pc:sldChg chg="add">
        <pc:chgData name="KOLTA Joseph UCI IDF" userId="3621a843-63ae-447c-9266-fa0223354757" providerId="ADAL" clId="{91E100FC-2B2A-4AC5-9247-A07661470C85}" dt="2025-07-30T12:53:28.609" v="330"/>
        <pc:sldMkLst>
          <pc:docMk/>
          <pc:sldMk cId="1665870257" sldId="862"/>
        </pc:sldMkLst>
      </pc:sldChg>
      <pc:sldChg chg="modSp mod">
        <pc:chgData name="KOLTA Joseph UCI IDF" userId="3621a843-63ae-447c-9266-fa0223354757" providerId="ADAL" clId="{91E100FC-2B2A-4AC5-9247-A07661470C85}" dt="2025-07-29T10:13:30.612" v="107" actId="207"/>
        <pc:sldMkLst>
          <pc:docMk/>
          <pc:sldMk cId="2594676844" sldId="950"/>
        </pc:sldMkLst>
        <pc:spChg chg="mod">
          <ac:chgData name="KOLTA Joseph UCI IDF" userId="3621a843-63ae-447c-9266-fa0223354757" providerId="ADAL" clId="{91E100FC-2B2A-4AC5-9247-A07661470C85}" dt="2025-07-29T10:13:28.564" v="106" actId="207"/>
          <ac:spMkLst>
            <pc:docMk/>
            <pc:sldMk cId="2594676844" sldId="950"/>
            <ac:spMk id="3" creationId="{00000000-0000-0000-0000-000000000000}"/>
          </ac:spMkLst>
        </pc:spChg>
        <pc:spChg chg="mod">
          <ac:chgData name="KOLTA Joseph UCI IDF" userId="3621a843-63ae-447c-9266-fa0223354757" providerId="ADAL" clId="{91E100FC-2B2A-4AC5-9247-A07661470C85}" dt="2025-07-29T10:13:30.612" v="107" actId="207"/>
          <ac:spMkLst>
            <pc:docMk/>
            <pc:sldMk cId="2594676844" sldId="950"/>
            <ac:spMk id="4" creationId="{91243CA8-04CE-43A8-A980-AAAC9EEED9CA}"/>
          </ac:spMkLst>
        </pc:spChg>
      </pc:sldChg>
      <pc:sldChg chg="modSp mod">
        <pc:chgData name="KOLTA Joseph UCI IDF" userId="3621a843-63ae-447c-9266-fa0223354757" providerId="ADAL" clId="{91E100FC-2B2A-4AC5-9247-A07661470C85}" dt="2025-07-29T10:14:26.763" v="153" actId="207"/>
        <pc:sldMkLst>
          <pc:docMk/>
          <pc:sldMk cId="2612854416" sldId="956"/>
        </pc:sldMkLst>
        <pc:spChg chg="mod">
          <ac:chgData name="KOLTA Joseph UCI IDF" userId="3621a843-63ae-447c-9266-fa0223354757" providerId="ADAL" clId="{91E100FC-2B2A-4AC5-9247-A07661470C85}" dt="2025-07-29T10:14:26.763" v="153" actId="207"/>
          <ac:spMkLst>
            <pc:docMk/>
            <pc:sldMk cId="2612854416" sldId="956"/>
            <ac:spMk id="3" creationId="{00000000-0000-0000-0000-000000000000}"/>
          </ac:spMkLst>
        </pc:spChg>
        <pc:spChg chg="mod">
          <ac:chgData name="KOLTA Joseph UCI IDF" userId="3621a843-63ae-447c-9266-fa0223354757" providerId="ADAL" clId="{91E100FC-2B2A-4AC5-9247-A07661470C85}" dt="2025-07-29T10:14:23.852" v="152" actId="207"/>
          <ac:spMkLst>
            <pc:docMk/>
            <pc:sldMk cId="2612854416" sldId="956"/>
            <ac:spMk id="4" creationId="{91243CA8-04CE-43A8-A980-AAAC9EEED9CA}"/>
          </ac:spMkLst>
        </pc:spChg>
      </pc:sldChg>
      <pc:sldChg chg="del">
        <pc:chgData name="KOLTA Joseph UCI IDF" userId="3621a843-63ae-447c-9266-fa0223354757" providerId="ADAL" clId="{91E100FC-2B2A-4AC5-9247-A07661470C85}" dt="2025-07-30T12:53:34.529" v="331" actId="47"/>
        <pc:sldMkLst>
          <pc:docMk/>
          <pc:sldMk cId="598970819" sldId="1042"/>
        </pc:sldMkLst>
      </pc:sldChg>
      <pc:sldChg chg="del">
        <pc:chgData name="KOLTA Joseph UCI IDF" userId="3621a843-63ae-447c-9266-fa0223354757" providerId="ADAL" clId="{91E100FC-2B2A-4AC5-9247-A07661470C85}" dt="2025-07-30T12:53:34.529" v="331" actId="47"/>
        <pc:sldMkLst>
          <pc:docMk/>
          <pc:sldMk cId="1740328170" sldId="1043"/>
        </pc:sldMkLst>
      </pc:sldChg>
      <pc:sldChg chg="del">
        <pc:chgData name="KOLTA Joseph UCI IDF" userId="3621a843-63ae-447c-9266-fa0223354757" providerId="ADAL" clId="{91E100FC-2B2A-4AC5-9247-A07661470C85}" dt="2025-07-30T12:53:34.529" v="331" actId="47"/>
        <pc:sldMkLst>
          <pc:docMk/>
          <pc:sldMk cId="1439638353" sldId="1044"/>
        </pc:sldMkLst>
      </pc:sldChg>
      <pc:sldChg chg="del">
        <pc:chgData name="KOLTA Joseph UCI IDF" userId="3621a843-63ae-447c-9266-fa0223354757" providerId="ADAL" clId="{91E100FC-2B2A-4AC5-9247-A07661470C85}" dt="2025-07-30T12:53:34.529" v="331" actId="47"/>
        <pc:sldMkLst>
          <pc:docMk/>
          <pc:sldMk cId="3650700865" sldId="1045"/>
        </pc:sldMkLst>
      </pc:sldChg>
      <pc:sldChg chg="modSp mod">
        <pc:chgData name="KOLTA Joseph UCI IDF" userId="3621a843-63ae-447c-9266-fa0223354757" providerId="ADAL" clId="{91E100FC-2B2A-4AC5-9247-A07661470C85}" dt="2025-07-30T13:05:26.272" v="356" actId="20577"/>
        <pc:sldMkLst>
          <pc:docMk/>
          <pc:sldMk cId="2580814678" sldId="1053"/>
        </pc:sldMkLst>
        <pc:spChg chg="mod">
          <ac:chgData name="KOLTA Joseph UCI IDF" userId="3621a843-63ae-447c-9266-fa0223354757" providerId="ADAL" clId="{91E100FC-2B2A-4AC5-9247-A07661470C85}" dt="2025-07-30T13:05:26.272" v="356" actId="20577"/>
          <ac:spMkLst>
            <pc:docMk/>
            <pc:sldMk cId="2580814678" sldId="1053"/>
            <ac:spMk id="3" creationId="{00000000-0000-0000-0000-000000000000}"/>
          </ac:spMkLst>
        </pc:spChg>
        <pc:spChg chg="mod">
          <ac:chgData name="KOLTA Joseph UCI IDF" userId="3621a843-63ae-447c-9266-fa0223354757" providerId="ADAL" clId="{91E100FC-2B2A-4AC5-9247-A07661470C85}" dt="2025-07-30T13:05:12.311" v="337" actId="20577"/>
          <ac:spMkLst>
            <pc:docMk/>
            <pc:sldMk cId="2580814678" sldId="1053"/>
            <ac:spMk id="21" creationId="{0F0EC677-7CAE-4AAB-91C1-366BDCE2C9C6}"/>
          </ac:spMkLst>
        </pc:spChg>
      </pc:sldChg>
      <pc:sldChg chg="add">
        <pc:chgData name="KOLTA Joseph UCI IDF" userId="3621a843-63ae-447c-9266-fa0223354757" providerId="ADAL" clId="{91E100FC-2B2A-4AC5-9247-A07661470C85}" dt="2025-07-30T12:53:28.609" v="330"/>
        <pc:sldMkLst>
          <pc:docMk/>
          <pc:sldMk cId="3147923299" sldId="1259"/>
        </pc:sldMkLst>
      </pc:sldChg>
      <pc:sldChg chg="add">
        <pc:chgData name="KOLTA Joseph UCI IDF" userId="3621a843-63ae-447c-9266-fa0223354757" providerId="ADAL" clId="{91E100FC-2B2A-4AC5-9247-A07661470C85}" dt="2025-07-30T12:53:28.609" v="330"/>
        <pc:sldMkLst>
          <pc:docMk/>
          <pc:sldMk cId="1943564175" sldId="1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2597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1127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7506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809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6269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07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4098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4238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7506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731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4209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1057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88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0428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112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9210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3839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1435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09153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424350277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46107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15051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329938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363647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2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2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949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160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28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248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909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538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993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899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660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674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741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478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132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534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86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407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929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2511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2555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7121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998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9667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04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215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8707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4295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44017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3332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489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58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hyperlink" Target="http://ppt/slides/slide3.xml" TargetMode="External"/><Relationship Id="rId7" Type="http://schemas.openxmlformats.org/officeDocument/2006/relationships/slide" Target="slide131.xm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slide" Target="slide125.xml"/><Relationship Id="rId5" Type="http://schemas.openxmlformats.org/officeDocument/2006/relationships/slide" Target="slide119.xml"/><Relationship Id="rId4" Type="http://schemas.openxmlformats.org/officeDocument/2006/relationships/slide" Target="slide1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slide" Target="slide193.xml"/><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2.xml"/><Relationship Id="rId3" Type="http://schemas.openxmlformats.org/officeDocument/2006/relationships/slide" Target="slide3.xml"/><Relationship Id="rId7" Type="http://schemas.openxmlformats.org/officeDocument/2006/relationships/slide" Target="slide1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slide" Target="slide57.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hyperlink" Target="http://ppt/slides/slide3.xml" TargetMode="External"/><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hyperlink" Target="http://ppt/slides/slide3.xml" TargetMode="External"/><Relationship Id="rId7" Type="http://schemas.openxmlformats.org/officeDocument/2006/relationships/slide" Target="slide4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5.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hyperlink" Target="http://ppt/slides/slide3.xml" TargetMode="External"/><Relationship Id="rId7" Type="http://schemas.openxmlformats.org/officeDocument/2006/relationships/slide" Target="slide7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slide" Target="slide62.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hyperlink" Target="http://ppt/slides/slide3.xml" TargetMode="External"/><Relationship Id="rId7" Type="http://schemas.openxmlformats.org/officeDocument/2006/relationships/slide" Target="slide101.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الثلاثاء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mardi saint</a:t>
            </a:r>
          </a:p>
        </p:txBody>
      </p:sp>
      <p:sp>
        <p:nvSpPr>
          <p:cNvPr id="4" name="Titre 1">
            <a:extLst>
              <a:ext uri="{FF2B5EF4-FFF2-40B4-BE49-F238E27FC236}">
                <a16:creationId xmlns:a16="http://schemas.microsoft.com/office/drawing/2014/main" id="{CF00E502-A103-4373-A3BA-B15581221144}"/>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Luc,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a:t>
            </a:r>
            <a:r>
              <a:rPr lang="fr-FR" sz="4800" b="1" dirty="0">
                <a:latin typeface="Book Antiqua" panose="02040602050305030304" pitchFamily="18" charset="0"/>
              </a:rPr>
              <a:t> </a:t>
            </a:r>
            <a:r>
              <a:rPr lang="ar-AE" sz="4800" b="1" dirty="0">
                <a:latin typeface="Book Antiqua" panose="02040602050305030304" pitchFamily="18" charset="0"/>
              </a:rPr>
              <a:t>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2269" y="513106"/>
            <a:ext cx="5616623" cy="5977298"/>
          </a:xfrm>
        </p:spPr>
        <p:txBody>
          <a:bodyPr wrap="square">
            <a:noAutofit/>
          </a:bodyPr>
          <a:lstStyle/>
          <a:p>
            <a:pPr marL="0" indent="0" algn="ctr">
              <a:buNone/>
            </a:pPr>
            <a:r>
              <a:rPr lang="fr-FR" sz="2800" b="1" i="1" dirty="0">
                <a:solidFill>
                  <a:srgbClr val="C00000"/>
                </a:solidFill>
              </a:rPr>
              <a:t>Luc 11 : 37 – 52</a:t>
            </a:r>
          </a:p>
          <a:p>
            <a:pPr marL="0" indent="0" algn="just">
              <a:buNone/>
            </a:pPr>
            <a:r>
              <a:rPr lang="fr-FR" sz="2800" b="1" dirty="0"/>
              <a:t>Comme il parlait, un Pharisien l'invita à déjeuner chez lui. Il entra et se mit à table. Le Pharisien fut étonné en voyant qu'il n'avait pas d'abord fait une ablution avant le déjeuner. Le Seigneur lui dit: Maintenant vous, les Pharisiens, c'est l'extérieur de la coupe et du plat que vous purifiez, mais votre intérieur est rempli de rapacité et de méchanceté. Insensés! Est-ce que Celui qui a fait l'extérieur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١١ : ٣٧ – ٥٢</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وفيما هو يتكلم سأله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فريسى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يأكل عنده. فدخل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وأتك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فلما رأى أنه لم يغتسل أولاً قبل الأكل تعجب. فقال له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أنتم الآن معشر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الفريسيين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تطهرون خارج الكأس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والصحفة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داخلهما فمملوء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ختطافا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وخبثا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الجهال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أليس الذى صنع الخارج</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80922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n'a pas fait aussi l'intérieur? Donnez plutôt en aumône ce qui est dedans, et alors tout sera pur pour vous. Mais malheureux êtes-vous, Pharisiens, vous qui versez la dîme de la menthe, de la rue et de tout ce qui pousse dans le jardin, et qui laissez de côté la justice et l'amour de Dieu. C'est ceci qu'il fallait faire, sans négliger cela. Malheureux êtes-vous, Pharisiens, vous qui aimez le premier siège dans les synagogues et les salutations sur les places publiques.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 الداخل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عطوا ما عندكم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صدقة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فهوذا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يتطهر لكم. ولكن ويل لكم أيها الفريسيون لأنكم تعشرون النعنع والسذاب وكل بقل وتتجاوزون حكم الله ومحبته. وكان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ينبغى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تفعلوا هذه ولا تتركوا تلك. ويل لكم أيها الفريسيون لأنكم تحبون أوائل المجالس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المجامع والتحيات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الأسواق.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34792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Malheureux vous qui êtes comme ces tombes que rien ne signale et sur lesquelles on marche sans le savoir. Alors un des légistes dit à Jésus: «Maître, en parlant de la sorte, c'est nous aussi que tu insultes.» Il répondit: «Vous aussi, légistes, vous êtes malheureux, vous qui chargez les hommes de fardeaux accablants, et qui ne touchez pas vous-mêmes d'un seul de vos doigts à ces fardeaux. Malheureux, vous qui bâtissez les tombeaux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ويل لكم أيها الكتبة والفريسيون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المراؤن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مثل القبور المختفية. والناس يمشون عليها ولا يعلمون.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واحد من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الناموسيين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المعلم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بقولك هذا تشتمنا نحن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هو فقال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وأنتم أيضاً أيها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الناموسيون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ويل لكم لأنكم تحملون الناس أحمالاً ثقيلة وأنتم لا تمسون تلك الأحمال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حدى أصابعكم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ويل لكم فأنكم تشيدون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قبور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2460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prophètes, alors que ce sont vos pères qui les ont tués. Ainsi vous témoignez que vous êtes d'accord avec les actes de vos pères, puisque, eux, ils ont tué les prophètes et vous, vous bâtissez leurs tombeaux. C'est pourquoi la Sagesse de Dieu elle-même a dit: je leur enverrai des prophètes et des apôtres; ils en tueront et persécuteront, afin qu'il soit demandé compte à cette génération du sang de tous les prophètes qui a été versé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الأنبياء الذين قتلهم آباؤكم، فأنتم إذاً تشهدون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وتسرون بأعمال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آبائكم.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قتلوهم وأنتم تبنون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قبورهم.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لذلك أيضاً قالت حكمة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أرسل إليهم أنبياء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ورسلاً فيقتلون منهم ويطردون. لكى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طلب من هذا الجيل دم جميع الأنبياء الذى سفك</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FB556AEB-0C98-4DFE-8FE3-B0D1CA6DA48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07312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depuis la fondation du monde, depuis le sang d'Abel jusqu'au sang de Zacharie qui a péri entre l'autel et le sanctuaire. Oui, je vous le déclare, il en sera demandé compte à cette génération. Malheureux êtes-vous, légistes, vous qui avez pris la clé de la connaissance: vous n'êtes pas entrés vous-mêmes, et ceux qui voulaient entrer, vous les en avez empêchés.»</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منذ أنشاء العالم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دم هابيل الصديق إلى دم زكريا بن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براشيا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أهلك بين المذبح والبيت. نعم أقول لكم أنه يطلب من هذا الجيل. الويل لكم أيها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الناموسيون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أخذتم مفاتيح المعرفة فما دخلتم أنتم والداخلون منعتموهم.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2077A7F4-9100-4F87-9E01-921737C240A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10485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Ecoutez celui qui est compatissant, miséricordieux et patient nous recommander d’être purs, non seulement en nos corps mais aussi au fond de nos cœurs. Ce pharisien qui l’avait invité chez lui, lorsqu’il le vit manger le pain sans se laver les mains fut très surpris. Notre Maître, qui connaît toute chose avant qu’elle ne soit, lui parla en disant: vous les pharisiens,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33480"/>
            <a:ext cx="5472608" cy="5798393"/>
          </a:xfrm>
          <a:prstGeom prst="rect">
            <a:avLst/>
          </a:prstGeom>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الرؤوف الرحوم الكثير الرحمة المتأنى كيف يوصينا أن نكون أطهاراً، ليس فى أجسادنا فقط بل وفى قلوبنا أيضاً، لما تعجب منه ذلك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سأله أن يأكل عنده. فلما رآه يأكل الخبز بغير طهر ولا غسل يديه، تكلم معه المعلم العارف بكل الأشياء قبل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كونها قائلاً: أنتم يا معشر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الفريسيين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714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vous purifiez l’extérieur de la coupe et du plat, mais à l’intérieur vous êtes remplis de débauche, de cupidité et d’injustice. Faites l’aumône et donnez les bons jugements et alors tout sera pur pour vous. Soyons compatissant envers tout être humain créé par Dieu. Ainsi nos âmes, nos corps et nos esprits seront purifiés du péché.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تطهرون خارج الكأس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والسكرجة،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فأما داخلكم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مملوء دعارة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ختطافاً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وظلماً. أعطوا صدقة وحكماً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دلاً وكل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يتطهر لكم. فلنكن نحن رحومين على كل إنسان خلقه الله. وعند ذلك نطهر نفوسنا وأجسادنا وأرواحنا من كل دنس الخطية.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35696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5 : 6 - 14</a:t>
            </a:r>
          </a:p>
          <a:p>
            <a:pPr marL="0" indent="0" algn="just">
              <a:buNone/>
            </a:pPr>
            <a:r>
              <a:rPr lang="fr-FR" sz="2800" b="1" dirty="0"/>
              <a:t>Cherchez le Seigneur et vous vivrez, de peur qu'il ne fonde comme le feu sur la maison de Joseph, qu'il ne dévore, et personne à Béthel pour éteindre!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عاموس ٥ : ٦ – ١٤</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اطلبوا الرب فتحيوا. لئلا يتقد بيت يوسف كنار فيحترق</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وليس من يطفئ من بيت 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سرائيل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Amwc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defRPr/>
            </a:pPr>
            <a:r>
              <a:rPr lang="fr-FR" sz="2800" b="1" dirty="0" err="1">
                <a:solidFill>
                  <a:prstClr val="black"/>
                </a:solidFill>
                <a:latin typeface="Athanasius"/>
              </a:rPr>
              <a:t>Kw</a:t>
            </a:r>
            <a:r>
              <a:rPr lang="fr-FR" sz="2800" b="1" dirty="0">
                <a:solidFill>
                  <a:prstClr val="black"/>
                </a:solidFill>
                <a:latin typeface="Athanasius"/>
              </a:rPr>
              <a:t>; `</a:t>
            </a:r>
            <a:r>
              <a:rPr lang="fr-FR" sz="2800" b="1" dirty="0" err="1">
                <a:solidFill>
                  <a:prstClr val="black"/>
                </a:solidFill>
                <a:latin typeface="Athanasius"/>
              </a:rPr>
              <a:t>ènca</a:t>
            </a:r>
            <a:r>
              <a:rPr lang="fr-FR" sz="2800" b="1" dirty="0">
                <a:solidFill>
                  <a:prstClr val="black"/>
                </a:solidFill>
                <a:latin typeface="Athanasius"/>
              </a:rPr>
              <a:t> P_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èereten`èewn</a:t>
            </a:r>
            <a:r>
              <a:rPr lang="fr-FR" sz="2800" b="1" dirty="0">
                <a:solidFill>
                  <a:prstClr val="black"/>
                </a:solidFill>
                <a:latin typeface="Athanasius"/>
              </a:rPr>
              <a:t>' &gt; \</a:t>
            </a:r>
            <a:r>
              <a:rPr lang="fr-FR" sz="2800" b="1" dirty="0" err="1">
                <a:solidFill>
                  <a:prstClr val="black"/>
                </a:solidFill>
                <a:latin typeface="Athanasius"/>
              </a:rPr>
              <a:t>opwc</a:t>
            </a:r>
            <a:r>
              <a:rPr lang="fr-FR" sz="2800" b="1" dirty="0">
                <a:solidFill>
                  <a:prstClr val="black"/>
                </a:solidFill>
                <a:latin typeface="Athanasius"/>
              </a:rPr>
              <a:t> `</a:t>
            </a:r>
            <a:r>
              <a:rPr lang="fr-FR" sz="2800" b="1" dirty="0" err="1">
                <a:solidFill>
                  <a:prstClr val="black"/>
                </a:solidFill>
                <a:latin typeface="Athanasius"/>
              </a:rPr>
              <a:t>èntef</a:t>
            </a:r>
            <a:r>
              <a:rPr lang="fr-FR" sz="2800" b="1" dirty="0">
                <a:solidFill>
                  <a:prstClr val="black"/>
                </a:solidFill>
                <a:latin typeface="Athanasius"/>
              </a:rPr>
              <a:t> `è]tem]</a:t>
            </a:r>
            <a:r>
              <a:rPr lang="fr-FR" sz="2800" b="1" dirty="0" err="1">
                <a:solidFill>
                  <a:prstClr val="black"/>
                </a:solidFill>
                <a:latin typeface="Athanasius"/>
              </a:rPr>
              <a:t>wpi</a:t>
            </a:r>
            <a:r>
              <a:rPr lang="fr-FR" sz="2800" b="1" dirty="0">
                <a:solidFill>
                  <a:prstClr val="black"/>
                </a:solidFill>
                <a:latin typeface="Athanasius"/>
              </a:rPr>
              <a:t> `</a:t>
            </a:r>
            <a:r>
              <a:rPr lang="fr-FR" sz="2800" b="1" dirty="0" err="1">
                <a:solidFill>
                  <a:prstClr val="black"/>
                </a:solidFill>
                <a:latin typeface="Athanasius"/>
              </a:rPr>
              <a:t>èm`èvrh</a:t>
            </a:r>
            <a:r>
              <a:rPr lang="fr-FR" sz="2800" b="1" dirty="0">
                <a:solidFill>
                  <a:prstClr val="black"/>
                </a:solidFill>
                <a:latin typeface="Athanasius"/>
              </a:rPr>
              <a:t>; `</a:t>
            </a:r>
            <a:r>
              <a:rPr lang="fr-FR" sz="2800" b="1" dirty="0" err="1">
                <a:solidFill>
                  <a:prstClr val="black"/>
                </a:solidFill>
                <a:latin typeface="Athanasius"/>
              </a:rPr>
              <a:t>ènouxrwm</a:t>
            </a:r>
            <a:r>
              <a:rPr lang="fr-FR" sz="2800" b="1" dirty="0">
                <a:solidFill>
                  <a:prstClr val="black"/>
                </a:solidFill>
                <a:latin typeface="Athanasius"/>
              </a:rPr>
              <a:t> `</a:t>
            </a:r>
            <a:r>
              <a:rPr lang="fr-FR" sz="2800" b="1" dirty="0" err="1">
                <a:solidFill>
                  <a:prstClr val="black"/>
                </a:solidFill>
                <a:latin typeface="Athanasius"/>
              </a:rPr>
              <a:t>ènje</a:t>
            </a:r>
            <a:r>
              <a:rPr lang="fr-FR" sz="2800" b="1" dirty="0">
                <a:solidFill>
                  <a:prstClr val="black"/>
                </a:solidFill>
                <a:latin typeface="Athanasius"/>
              </a:rPr>
              <a:t> `</a:t>
            </a:r>
            <a:r>
              <a:rPr lang="fr-FR" sz="2800" b="1" dirty="0" err="1">
                <a:solidFill>
                  <a:prstClr val="black"/>
                </a:solidFill>
                <a:latin typeface="Athanasius"/>
              </a:rPr>
              <a:t>èphi</a:t>
            </a:r>
            <a:r>
              <a:rPr lang="fr-FR" sz="2800" b="1" dirty="0">
                <a:solidFill>
                  <a:prstClr val="black"/>
                </a:solidFill>
                <a:latin typeface="Athanasius"/>
              </a:rPr>
              <a:t> `</a:t>
            </a:r>
            <a:r>
              <a:rPr lang="fr-FR" sz="2800" b="1" dirty="0" err="1">
                <a:solidFill>
                  <a:prstClr val="black"/>
                </a:solidFill>
                <a:latin typeface="Athanasius"/>
              </a:rPr>
              <a:t>ènIwchv</a:t>
            </a:r>
            <a:r>
              <a:rPr lang="fr-FR" sz="2800" b="1" dirty="0">
                <a:solidFill>
                  <a:prstClr val="black"/>
                </a:solidFill>
                <a:latin typeface="Athanasius"/>
              </a:rPr>
              <a:t>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ef`èeouomf</a:t>
            </a:r>
            <a:r>
              <a:rPr lang="fr-FR" sz="2800" b="1" dirty="0">
                <a:solidFill>
                  <a:prstClr val="black"/>
                </a:solidFill>
                <a:latin typeface="Athanasius"/>
              </a:rPr>
              <a:t>.</a:t>
            </a:r>
          </a:p>
          <a:p>
            <a:pPr marL="0" lvl="0" indent="0" algn="just">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60593"/>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49702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changent le droit en absinthe et jettent à terre la justice. C'est lui qui fait les Pléiades et Orion, qui change en matin les ténèbres épaisses et obscurcit le jour comme la nuit; lui qui appelle les eaux de la mer et les répand sur la face de la terre; le Seigneur tout puissant est son nom. </a:t>
            </a:r>
          </a:p>
          <a:p>
            <a:pPr marL="0" indent="0" algn="just">
              <a:buNone/>
            </a:pPr>
            <a:r>
              <a:rPr lang="fr-FR" sz="2800" b="1" dirty="0"/>
              <a:t>Il déchaîne la dévastation sur celui qui est fort, et la dévastation arrive sur la citadelle. Ils haïssent quiconque réprimande à la Porte,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الرب يصنع حكماً في العلى. ووضع العدل على الأرض. هو الذى خلق كل الأشياء وينقلها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الذى يحول الظل صباحاً ويغشى النهار بالليل. الذى يدعو مياه البحر فيفيضها على وجه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له الضابط الكل هو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المنزل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نحطام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على القوة ويأتي بالدمار على الموضع الحصين. لقد أبغضوا الموبخ في الأبواب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6267972"/>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abhorrent celui qui parle avec intégrité. Eh bien! puisque vous piétinez le faible et que vous prélevez sur lui un tribut de froment, ces maisons en pierres de taille que vous avez bâties, vous n'y habiterez pas ; ces vignes délicieuses que vous avez plantées, vous n'en boirez pas le vin. Car je sais combien</a:t>
            </a:r>
          </a:p>
          <a:p>
            <a:pPr marL="0" indent="0" algn="just">
              <a:buNone/>
            </a:pPr>
            <a:r>
              <a:rPr lang="fr-FR" sz="2800" b="1" dirty="0"/>
              <a:t>nombreux sont vos crimes, énormes vos péchés, oppresseurs du juste, extorqueurs de rançons, vous qui, à la Porte, déboutez les pauvres.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ونجسوا الكلام الطاهر. من أجل ذلك هذا ما يقول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بما أنكم ضربتم المساكين على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رؤ</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أخذتم منهم هدايا فاخرة. شيدتم بيوتا حسنة ولا تسكنون فيها. وغرستم كروما مختارة ولا تشربون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خمرها.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نى عالم بنفاقكم الكثير وخطاياكم المتجددة. تدوسون البار وتأخذون الرشوة وتصدون البائسين من الأبواب. </a:t>
            </a: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7398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Voilà pourquoi l’homme avisé se tait en ce temps-ci, car c’est un temps de malheur. Recherchez le bien et non le mal, afin que vous viviez.</a:t>
            </a:r>
          </a:p>
          <a:p>
            <a:pPr marL="0" indent="0" algn="just">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لذلك يسكت العاقل في ذلك الزمان لأنه ذلك الزمان لأنه زمان ردئ</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طلبوا الخير لا الشر لتحيوا.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031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ليلة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48404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5324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e`p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emau</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P_ &gt;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_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١٢١ : 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هناك صعدت القبائل. قبائل الرب شهادة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سرائي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9185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Markon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i/g/ &gt; l/b/ ]/b/l/ nem Kev i/d/&gt; a/ nem b</a:t>
            </a:r>
            <a:r>
              <a:rPr lang="pl-PL" b="1" dirty="0">
                <a:solidFill>
                  <a:srgbClr val="C00000"/>
                </a:solidFill>
                <a:latin typeface="Athanasius" pitchFamily="2" charset="0"/>
              </a:rPr>
              <a:t>/</a:t>
            </a:r>
            <a:endParaRPr lang="fr-FR"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pie`è</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de `</a:t>
            </a:r>
            <a:r>
              <a:rPr lang="en-US" sz="2400" b="1" dirty="0" err="1">
                <a:latin typeface="Athanasius" pitchFamily="2" charset="0"/>
              </a:rPr>
              <a:t>èete`èmmau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`è\li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oude</a:t>
            </a:r>
            <a:r>
              <a:rPr lang="en-US" sz="2400" b="1" dirty="0">
                <a:latin typeface="Athanasius" pitchFamily="2" charset="0"/>
              </a:rPr>
              <a:t> </a:t>
            </a:r>
            <a:r>
              <a:rPr lang="en-US" sz="2400" b="1" dirty="0" err="1">
                <a:latin typeface="Athanasius" pitchFamily="2" charset="0"/>
              </a:rPr>
              <a:t>niaggeloc</a:t>
            </a:r>
            <a:r>
              <a:rPr lang="en-US" sz="2400" b="1" dirty="0">
                <a:latin typeface="Athanasius" pitchFamily="2" charset="0"/>
              </a:rPr>
              <a:t> </a:t>
            </a:r>
            <a:r>
              <a:rPr lang="en-US" sz="2400" b="1" dirty="0" err="1">
                <a:latin typeface="Athanasius" pitchFamily="2" charset="0"/>
              </a:rPr>
              <a:t>nhet'en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oude</a:t>
            </a:r>
            <a:r>
              <a:rPr lang="en-US" sz="2400" b="1" dirty="0">
                <a:latin typeface="Athanasius" pitchFamily="2" charset="0"/>
              </a:rPr>
              <a:t> P]</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èebhl</a:t>
            </a:r>
            <a:r>
              <a:rPr lang="en-US" sz="2400" b="1" dirty="0">
                <a:latin typeface="Athanasius" pitchFamily="2" charset="0"/>
              </a:rPr>
              <a:t> `</a:t>
            </a:r>
            <a:r>
              <a:rPr lang="en-US" sz="2400" b="1" dirty="0" err="1">
                <a:latin typeface="Athanasius" pitchFamily="2" charset="0"/>
              </a:rPr>
              <a:t>èeViwt</a:t>
            </a:r>
            <a:r>
              <a:rPr lang="en-US" sz="2400" b="1" dirty="0">
                <a:latin typeface="Athanasius" pitchFamily="2" charset="0"/>
              </a:rPr>
              <a:t>. </a:t>
            </a:r>
            <a:r>
              <a:rPr lang="en-US" sz="2400" b="1" dirty="0" err="1">
                <a:latin typeface="Athanasius" pitchFamily="2" charset="0"/>
              </a:rPr>
              <a:t>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rwic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èariproceuxecqe</a:t>
            </a:r>
            <a:r>
              <a:rPr lang="en-US" sz="2400" b="1" dirty="0">
                <a:latin typeface="Athanasius" pitchFamily="2" charset="0"/>
              </a:rPr>
              <a:t> `</a:t>
            </a:r>
            <a:r>
              <a:rPr lang="en-US" sz="2400" b="1" dirty="0" err="1">
                <a:latin typeface="Athanasius" pitchFamily="2" charset="0"/>
              </a:rPr>
              <a:t>ènteten</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gar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èqnau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pichou</a:t>
            </a:r>
            <a:r>
              <a:rPr lang="en-US" sz="2400" b="1" dirty="0">
                <a:latin typeface="Athanasius" pitchFamily="2" charset="0"/>
              </a:rPr>
              <a:t>&gt; </a:t>
            </a:r>
            <a:r>
              <a:rPr lang="en-US" sz="2400" b="1" dirty="0" err="1">
                <a:latin typeface="Athanasius" pitchFamily="2" charset="0"/>
              </a:rPr>
              <a:t>M`èvrh</a:t>
            </a:r>
            <a:r>
              <a:rPr lang="en-US" sz="2400" b="1" dirty="0">
                <a:latin typeface="Athanasius" pitchFamily="2" charset="0"/>
              </a:rPr>
              <a:t>; `</a:t>
            </a:r>
            <a:r>
              <a:rPr lang="en-US" sz="2400" b="1" dirty="0" err="1">
                <a:latin typeface="Athanasius" pitchFamily="2" charset="0"/>
              </a:rPr>
              <a:t>ènourwmi</a:t>
            </a:r>
            <a:r>
              <a:rPr lang="en-US" sz="2400" b="1" dirty="0">
                <a:latin typeface="Athanasius" pitchFamily="2" charset="0"/>
              </a:rPr>
              <a:t> `</a:t>
            </a:r>
            <a:r>
              <a:rPr lang="en-US" sz="2400" b="1" dirty="0" err="1">
                <a:latin typeface="Athanasius" pitchFamily="2" charset="0"/>
              </a:rPr>
              <a:t>èeafmo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èe`èp</a:t>
            </a:r>
            <a:r>
              <a:rPr lang="en-US" sz="2400" b="1" dirty="0">
                <a:latin typeface="Athanasius" pitchFamily="2" charset="0"/>
              </a:rPr>
              <a:t>]</a:t>
            </a:r>
            <a:r>
              <a:rPr lang="en-US" sz="2400" b="1" dirty="0" err="1">
                <a:latin typeface="Athanasius" pitchFamily="2" charset="0"/>
              </a:rPr>
              <a:t>emmo</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èeafxw</a:t>
            </a:r>
            <a:r>
              <a:rPr lang="en-US" sz="2400" b="1" dirty="0">
                <a:latin typeface="Athanasius" pitchFamily="2" charset="0"/>
              </a:rPr>
              <a:t> `</a:t>
            </a:r>
            <a:r>
              <a:rPr lang="en-US" sz="2400" b="1" dirty="0" err="1">
                <a:latin typeface="Athanasius" pitchFamily="2" charset="0"/>
              </a:rPr>
              <a:t>èmpefhi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 `</a:t>
            </a:r>
            <a:r>
              <a:rPr lang="en-US" sz="2400" b="1" dirty="0" err="1">
                <a:latin typeface="Athanasius" pitchFamily="2" charset="0"/>
              </a:rPr>
              <a:t>ènnef`èebiaik</a:t>
            </a:r>
            <a:r>
              <a:rPr lang="en-US" sz="2400" b="1" dirty="0">
                <a:latin typeface="Athanasius" pitchFamily="2" charset="0"/>
              </a:rPr>
              <a:t> `</a:t>
            </a:r>
            <a:r>
              <a:rPr lang="en-US" sz="2400" b="1" dirty="0" err="1">
                <a:latin typeface="Athanasius" pitchFamily="2" charset="0"/>
              </a:rPr>
              <a:t>èmpier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èvouai</a:t>
            </a:r>
            <a:r>
              <a:rPr lang="en-US" sz="2400" b="1" dirty="0">
                <a:latin typeface="Athanasius" pitchFamily="2" charset="0"/>
              </a:rPr>
              <a:t> `</a:t>
            </a:r>
            <a:r>
              <a:rPr lang="en-US" sz="2400" b="1" dirty="0" err="1">
                <a:latin typeface="Athanasius" pitchFamily="2" charset="0"/>
              </a:rPr>
              <a:t>èvouai</a:t>
            </a:r>
            <a:r>
              <a:rPr lang="en-US" sz="2400" b="1" dirty="0">
                <a:latin typeface="Athanasius" pitchFamily="2" charset="0"/>
              </a:rPr>
              <a:t> `</a:t>
            </a:r>
            <a:r>
              <a:rPr lang="en-US" sz="2400" b="1" dirty="0" err="1">
                <a:latin typeface="Athanasius" pitchFamily="2" charset="0"/>
              </a:rPr>
              <a:t>èmpef</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\on\</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èetotf</a:t>
            </a:r>
            <a:r>
              <a:rPr lang="en-US" sz="2400" b="1" dirty="0">
                <a:latin typeface="Athanasius" pitchFamily="2" charset="0"/>
              </a:rPr>
              <a:t> `</a:t>
            </a:r>
            <a:r>
              <a:rPr lang="en-US" sz="2400" b="1" dirty="0" err="1">
                <a:latin typeface="Athanasius" pitchFamily="2" charset="0"/>
              </a:rPr>
              <a:t>èmpim`ènout</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èntefrwic</a:t>
            </a:r>
            <a:r>
              <a:rPr lang="en-US" sz="2400" b="1" dirty="0">
                <a:latin typeface="Athanasius" pitchFamily="2" charset="0"/>
              </a:rPr>
              <a:t>.</a:t>
            </a:r>
          </a:p>
          <a:p>
            <a:pPr marL="0" indent="0" algn="just">
              <a:buNone/>
            </a:pPr>
            <a:r>
              <a:rPr lang="en-US" sz="2400" b="1" dirty="0" err="1">
                <a:latin typeface="Athanasius" pitchFamily="2" charset="0"/>
              </a:rPr>
              <a:t>Rwic</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èntetencwoun</a:t>
            </a:r>
            <a:r>
              <a:rPr lang="en-US" sz="2400" b="1" dirty="0">
                <a:latin typeface="Athanasius" pitchFamily="2" charset="0"/>
              </a:rPr>
              <a:t> gar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P_/ `</a:t>
            </a:r>
            <a:r>
              <a:rPr lang="en-US" sz="2400" b="1" dirty="0" err="1">
                <a:latin typeface="Athanasius" pitchFamily="2" charset="0"/>
              </a:rPr>
              <a:t>èmpihi</a:t>
            </a:r>
            <a:r>
              <a:rPr lang="en-US" sz="2400" b="1" dirty="0">
                <a:latin typeface="Athanasius" pitchFamily="2" charset="0"/>
              </a:rPr>
              <a:t> </a:t>
            </a:r>
            <a:r>
              <a:rPr lang="en-US" sz="2400" b="1" dirty="0" err="1">
                <a:latin typeface="Athanasius" pitchFamily="2" charset="0"/>
              </a:rPr>
              <a:t>nhou</a:t>
            </a:r>
            <a:r>
              <a:rPr lang="en-US" sz="2400" b="1" dirty="0">
                <a:latin typeface="Athanasius" pitchFamily="2" charset="0"/>
              </a:rPr>
              <a:t> `</a:t>
            </a:r>
            <a:r>
              <a:rPr lang="en-US" sz="2400" b="1" dirty="0" err="1">
                <a:latin typeface="Athanasius" pitchFamily="2" charset="0"/>
              </a:rPr>
              <a:t>èn`èqnau</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anarou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ètva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èmpi`èejwr</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èere</a:t>
            </a:r>
            <a:r>
              <a:rPr lang="en-US" sz="2400" b="1" dirty="0">
                <a:latin typeface="Athanasius" pitchFamily="2" charset="0"/>
              </a:rPr>
              <a:t> </a:t>
            </a:r>
            <a:r>
              <a:rPr lang="en-US" sz="2400" b="1" dirty="0" err="1">
                <a:latin typeface="Athanasius" pitchFamily="2" charset="0"/>
              </a:rPr>
              <a:t>pi`èalektwr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anatoou`èi</a:t>
            </a:r>
            <a:r>
              <a:rPr lang="en-US" sz="2400" b="1" dirty="0">
                <a:latin typeface="Athanasius" pitchFamily="2" charset="0"/>
              </a:rPr>
              <a:t> &gt; </a:t>
            </a:r>
            <a:r>
              <a:rPr lang="en-US" sz="2400" b="1" dirty="0" err="1">
                <a:latin typeface="Athanasius" pitchFamily="2" charset="0"/>
              </a:rPr>
              <a:t>mhpwc</a:t>
            </a:r>
            <a:r>
              <a:rPr lang="en-US" sz="2400" b="1" dirty="0">
                <a:latin typeface="Athanasius" pitchFamily="2" charset="0"/>
              </a:rPr>
              <a:t> `</a:t>
            </a:r>
            <a:r>
              <a:rPr lang="en-US" sz="2400" b="1" dirty="0" err="1">
                <a:latin typeface="Athanasius" pitchFamily="2" charset="0"/>
              </a:rPr>
              <a:t>èntef`èi</a:t>
            </a:r>
            <a:r>
              <a:rPr lang="en-US" sz="2400" b="1" dirty="0">
                <a:latin typeface="Athanasius" pitchFamily="2" charset="0"/>
              </a:rPr>
              <a:t> &gt; `</a:t>
            </a:r>
            <a:r>
              <a:rPr lang="en-US" sz="2400" b="1" dirty="0" err="1">
                <a:latin typeface="Athanasius" pitchFamily="2" charset="0"/>
              </a:rPr>
              <a:t>èènou</a:t>
            </a:r>
            <a:r>
              <a:rPr lang="en-US" sz="2400" b="1" dirty="0">
                <a:latin typeface="Athanasius" pitchFamily="2" charset="0"/>
              </a:rPr>
              <a:t>\o;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\o; `</a:t>
            </a:r>
            <a:r>
              <a:rPr lang="en-US" sz="2400" b="1" dirty="0" err="1">
                <a:latin typeface="Athanasius" pitchFamily="2" charset="0"/>
              </a:rPr>
              <a:t>èntefjem</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èereten`ènkot</a:t>
            </a:r>
            <a:r>
              <a:rPr lang="en-US" sz="2400" b="1" dirty="0">
                <a:latin typeface="Athanasius" pitchFamily="2" charset="0"/>
              </a:rPr>
              <a:t> &gt;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rwic</a:t>
            </a:r>
            <a:r>
              <a:rPr lang="en-US" sz="2400" b="1" dirty="0">
                <a:latin typeface="Athanasius" pitchFamily="2" charset="0"/>
              </a:rPr>
              <a:t>.</a:t>
            </a:r>
          </a:p>
          <a:p>
            <a:pPr marL="0" indent="0" algn="just">
              <a:buNone/>
            </a:pPr>
            <a:r>
              <a:rPr lang="en-US" sz="2400" b="1" dirty="0">
                <a:latin typeface="Athanasius" pitchFamily="2" charset="0"/>
              </a:rPr>
              <a:t>Ne </a:t>
            </a:r>
            <a:r>
              <a:rPr lang="en-US" sz="2400" b="1" dirty="0" err="1">
                <a:latin typeface="Athanasius" pitchFamily="2" charset="0"/>
              </a:rPr>
              <a:t>pipacxa</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niat</a:t>
            </a:r>
            <a:r>
              <a:rPr lang="en-US" sz="2400" b="1" dirty="0">
                <a:latin typeface="Athanasius" pitchFamily="2" charset="0"/>
              </a:rPr>
              <a:t>]</a:t>
            </a:r>
            <a:r>
              <a:rPr lang="en-US" sz="2400" b="1" dirty="0" err="1">
                <a:latin typeface="Athanasius" pitchFamily="2" charset="0"/>
              </a:rPr>
              <a:t>emhr</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èntou`èamoni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ou`èxrof</a:t>
            </a:r>
            <a:r>
              <a:rPr lang="en-US" sz="2400" b="1" dirty="0">
                <a:latin typeface="Athanasius" pitchFamily="2" charset="0"/>
              </a:rPr>
              <a:t> `</a:t>
            </a:r>
            <a:r>
              <a:rPr lang="en-US" sz="2400" b="1" dirty="0" err="1">
                <a:latin typeface="Athanasius" pitchFamily="2" charset="0"/>
              </a:rPr>
              <a:t>èntou'oqbef</a:t>
            </a:r>
            <a:r>
              <a:rPr lang="en-US" sz="2400" b="1" dirty="0">
                <a:latin typeface="Athanasius" pitchFamily="2" charset="0"/>
              </a:rPr>
              <a:t> &gt; </a:t>
            </a:r>
            <a:r>
              <a:rPr lang="en-US" sz="2400" b="1" dirty="0" err="1">
                <a:latin typeface="Athanasius" pitchFamily="2" charset="0"/>
              </a:rPr>
              <a:t>naujw</a:t>
            </a:r>
            <a:r>
              <a:rPr lang="en-US" sz="2400" b="1" dirty="0">
                <a:latin typeface="Athanasius" pitchFamily="2" charset="0"/>
              </a:rPr>
              <a:t> gar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èmpen`èqrenaic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mhpote</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ou`è</a:t>
            </a:r>
            <a:r>
              <a:rPr lang="en-US" sz="2400" b="1" dirty="0">
                <a:latin typeface="Athanasius" pitchFamily="2" charset="0"/>
              </a:rPr>
              <a:t>]</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1433BFFF-F392-46C9-862B-11C7AD6C80D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3262EF5-F9E9-4D33-80D4-A0AB8178A69D}"/>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e`p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emau</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P_ &gt;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_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١٢١ : 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هناك صعدت القبائل. قبائل الرب شهادة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سرائي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012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Paoujai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pa`wou</a:t>
            </a:r>
            <a:r>
              <a:rPr lang="en-US" sz="4400" b="1" dirty="0">
                <a:latin typeface="Athanasius" pitchFamily="2" charset="0"/>
              </a:rPr>
              <a:t> </a:t>
            </a:r>
            <a:r>
              <a:rPr lang="en-US" sz="4400" b="1" dirty="0" err="1">
                <a:latin typeface="Athanasius" pitchFamily="2" charset="0"/>
              </a:rPr>
              <a:t>au'en</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V;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tabohqi`a</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ta\</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ac'en</a:t>
            </a:r>
            <a:r>
              <a:rPr lang="en-US" sz="4400" b="1" dirty="0">
                <a:latin typeface="Athanasius" pitchFamily="2" charset="0"/>
              </a:rPr>
              <a:t> V;. </a:t>
            </a:r>
            <a:r>
              <a:rPr lang="en-US" sz="4400" b="1" dirty="0" err="1">
                <a:latin typeface="Athanasius" pitchFamily="2" charset="0"/>
              </a:rPr>
              <a:t>Ke</a:t>
            </a:r>
            <a:r>
              <a:rPr lang="en-US" sz="4400" b="1" dirty="0">
                <a:latin typeface="Athanasius" pitchFamily="2" charset="0"/>
              </a:rPr>
              <a:t> gar `</a:t>
            </a:r>
            <a:r>
              <a:rPr lang="en-US" sz="4400" b="1" dirty="0" err="1">
                <a:latin typeface="Athanasius" pitchFamily="2" charset="0"/>
              </a:rPr>
              <a:t>nqof</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Pacwthr</a:t>
            </a:r>
            <a:r>
              <a:rPr lang="en-US" sz="4400" b="1" dirty="0">
                <a:latin typeface="Athanasius" pitchFamily="2" charset="0"/>
              </a:rPr>
              <a:t> &gt; </a:t>
            </a:r>
            <a:r>
              <a:rPr lang="en-US" sz="4400" b="1" dirty="0" err="1">
                <a:latin typeface="Athanasius" pitchFamily="2" charset="0"/>
              </a:rPr>
              <a:t>paref</a:t>
            </a:r>
            <a:r>
              <a:rPr lang="en-US" sz="4400" b="1" dirty="0">
                <a:latin typeface="Athanasius" pitchFamily="2" charset="0"/>
              </a:rPr>
              <a:t> ]opt `</a:t>
            </a:r>
            <a:r>
              <a:rPr lang="en-US" sz="4400" b="1" dirty="0" err="1">
                <a:latin typeface="Athanasius" pitchFamily="2" charset="0"/>
              </a:rPr>
              <a:t>erof</a:t>
            </a:r>
            <a:r>
              <a:rPr lang="en-US" sz="4400" b="1" dirty="0">
                <a:latin typeface="Athanasius" pitchFamily="2" charset="0"/>
              </a:rPr>
              <a:t> `</a:t>
            </a:r>
            <a:r>
              <a:rPr lang="en-US" sz="4400" b="1" dirty="0" err="1">
                <a:latin typeface="Athanasius" pitchFamily="2" charset="0"/>
              </a:rPr>
              <a:t>nnakim</a:t>
            </a:r>
            <a:r>
              <a:rPr lang="en-US" sz="4400" b="1" dirty="0">
                <a:latin typeface="Athanasius" pitchFamily="2" charset="0"/>
              </a:rPr>
              <a:t> `n\</a:t>
            </a:r>
            <a:r>
              <a:rPr lang="en-US" sz="4400" b="1" dirty="0" err="1">
                <a:latin typeface="Athanasius" pitchFamily="2" charset="0"/>
              </a:rPr>
              <a:t>ou`o</a:t>
            </a:r>
            <a:r>
              <a:rPr lang="en-US" sz="4400" b="1" dirty="0">
                <a:latin typeface="Athanasius" pitchFamily="2" charset="0"/>
              </a:rPr>
              <a:t> &gt;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00600" cy="2880319"/>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 ١،٤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ومجدي هما بإلهي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معونتى ورجائى هو بالله.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إلهى ومخلصى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أبداً.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هلليلويا</a:t>
            </a: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73017"/>
            <a:ext cx="5472608" cy="2880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4, 1</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salut et ma gloire se trouvent près de Dieu. Je n’ai de repos qu’en Dieu, mon salut vient de Lui. Lui seul est mon rocher, mon salut, ma citadelle: je suis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1AEAC6C5-A28C-4A86-9FD2-8D332A229BB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43669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Marc,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13 : 32 – 14 : 1-2</a:t>
            </a:r>
            <a:endParaRPr lang="fr-FR" sz="2800" b="1" dirty="0">
              <a:solidFill>
                <a:srgbClr val="C00000"/>
              </a:solidFill>
            </a:endParaRPr>
          </a:p>
          <a:p>
            <a:pPr marL="0" indent="0" algn="just">
              <a:buNone/>
            </a:pPr>
            <a:endParaRPr lang="fr-FR" sz="2800" b="1" dirty="0"/>
          </a:p>
          <a:p>
            <a:pPr marL="0" indent="0" algn="just">
              <a:buNone/>
            </a:pPr>
            <a:r>
              <a:rPr lang="fr-FR" sz="2800" b="1" dirty="0"/>
              <a:t>Quant à la date de ce jour, ou à l'heure, personne ne les connaît, ni les anges dans le ciel, ni le Fils, personne que le Père.  Soyez sur vos gardes, veillez, car vous ne savez pas quand ce sera le moment. Il en sera comme d'un homme parti en voyage: il a quitté sa maison, donné pouvoir à ses serviteurs, à chacun sa tâche, et au portier il a recommandé de veiller.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١٣ : ٣٢ -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١٤ :</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٢</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فأما ذلك اليوم وتلك الساعة فلا يعلمهما أحد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الملائكة الذين في السماء ولا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أنظروا وأسهروا وصلوا لأنكم لا تعلمون متى يكون الزمان. كمثل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مسافر فترك بيته وأعطى عبيده السلطان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واحد فى عمله وأوصى البواب بالسهر</a:t>
            </a:r>
            <a:endParaRPr kumimoji="0" lang="ar-SA" sz="3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4632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endParaRPr lang="fr-FR" sz="2800" b="1" dirty="0"/>
          </a:p>
          <a:p>
            <a:pPr marL="0" indent="0" algn="just">
              <a:buNone/>
            </a:pPr>
            <a:r>
              <a:rPr lang="fr-FR" sz="2800" b="1" dirty="0"/>
              <a:t>Veillez donc, car vous ne savez pas quand le maître de la maison va venir, le soir, à minuit, au chant du coq ou le matin, de peur que, venant à l'improviste, il ne vous trouve endormis. Et ce que je vous dis à vous, je le dis à tous : veillez . La Pâque et les Azymes allaient avoir lieu dans deux jours,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سهروا إذا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لا تعلمون متى يأتي رب البيت.</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أفي المساء. أم في نصف الليل. أم عند صياح الديك. أم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الصباح. لئلا يأتي بغته فيجدكم نياماً. وما أقوله لكم أقوله للجميع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سهروا.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الفصح والفطير بعد يومين</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71229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et les grands prêtres et les scribes cherchaient comment arrêter Jésus par ruse pour le tuer. Car ils se disaient: «Pas en pleine fête, de peur qu'il n'y ait du tumulte parmi le peuple».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رؤساء الكهنة والكتبة يطلبون كيف يمسكونه بمكر ليقتلوه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ولكنهم قالوا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نفعل هذا فى العيد لئلا يكون شغب في الشعب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8307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endParaRPr lang="fr-FR" sz="2800" b="1" dirty="0"/>
          </a:p>
          <a:p>
            <a:pPr marL="0" indent="0" algn="just">
              <a:buNone/>
            </a:pPr>
            <a:r>
              <a:rPr lang="fr-FR" sz="2800" b="1" dirty="0"/>
              <a:t>C’est Toi seul, le Chef, qui connaît toute chose avant qu’elle ne soit. Tu connais aussi tout ce qui a eu lieu dans les temps et les générations passés. Écoutez notre Sauveur parler publiquement de Sa bouche divine au sujet du jour et de l’heure où viendra le Fils de l’homme.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أنت وحدك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المدبر العالم بسائر الأشياء قبل كون جميعها، والأزمنة والسن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وكل الأوقات والأجيال الماضية أنت العالم بها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مخلصنا يقول علانية بفمه الإلهي هكذا قائلاً من أجل ذلك اليوم وتلك الساعة التي يأتي فيها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55558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Personne parmi les hommes ou les anges ne connaît le jour et l’heure. Même le Fils ne les connaît pas non plus, mais uniquement le Père, qui connaît tout. </a:t>
            </a:r>
          </a:p>
          <a:p>
            <a:pPr marL="0" indent="0" algn="just">
              <a:buNone/>
            </a:pPr>
            <a:r>
              <a:rPr lang="fr-FR" sz="2800" b="1" dirty="0"/>
              <a:t>Veillez-donc en tout temps et priez car vous ne savez pas quand sera l’heure, pour qu’Il ne vienne pas à l’improviste et vous trouve endormis. Prenez garde et protégez-vous pour que vous soyez sauvés des pièges qui vous sont tendus.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ليس أحد من سائر البشر ولا الملائكة يعلمهما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أيضاً لا يعلمهما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الآب فقط</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العارف بكل شيء</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سهروا كل حين وصلوا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لستم تعلمون متى يكون الوقت. لئلا يأتي بغت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فيجدكم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نياماً.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حترزوا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حفظوا ذواتكم لكى تخلصوا من الفخاخ المنصوبة.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6539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012309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323963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36963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796942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0927481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803066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104135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463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Luc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Loukan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8715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126672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806851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381046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109711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374641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526587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92389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5768351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7939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a:bodyPr>
          <a:lstStyle/>
          <a:p>
            <a:pPr marL="0" indent="0" algn="ctr">
              <a:buNone/>
            </a:pPr>
            <a:r>
              <a:rPr lang="en-US" sz="2400" b="1" dirty="0" err="1">
                <a:solidFill>
                  <a:srgbClr val="C00000"/>
                </a:solidFill>
                <a:latin typeface="Athanasius" pitchFamily="2" charset="0"/>
              </a:rPr>
              <a:t>Loukan</a:t>
            </a:r>
            <a:r>
              <a:rPr lang="en-US" sz="2400" b="1" dirty="0">
                <a:solidFill>
                  <a:srgbClr val="C00000"/>
                </a:solidFill>
                <a:latin typeface="Athanasius" pitchFamily="2" charset="0"/>
              </a:rPr>
              <a:t> Kev </a:t>
            </a:r>
            <a:r>
              <a:rPr lang="en-US" sz="2400" b="1" dirty="0" err="1">
                <a:solidFill>
                  <a:srgbClr val="C00000"/>
                </a:solidFill>
                <a:latin typeface="Athanasius" pitchFamily="2" charset="0"/>
              </a:rPr>
              <a:t>i</a:t>
            </a:r>
            <a:r>
              <a:rPr lang="en-US" sz="2400" b="1" dirty="0">
                <a:solidFill>
                  <a:srgbClr val="C00000"/>
                </a:solidFill>
                <a:latin typeface="Athanasius" pitchFamily="2" charset="0"/>
              </a:rPr>
              <a:t>/g/&gt; k/g/-l/</a:t>
            </a:r>
            <a:endParaRPr lang="fr-FR" sz="2400" dirty="0">
              <a:solidFill>
                <a:srgbClr val="C00000"/>
              </a:solidFill>
              <a:latin typeface="Athanasius" pitchFamily="2" charset="0"/>
            </a:endParaRPr>
          </a:p>
          <a:p>
            <a:pPr marL="0" indent="0" algn="just">
              <a:buNone/>
            </a:pP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de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Psoic</a:t>
            </a:r>
            <a:r>
              <a:rPr lang="en-US" sz="2400" b="1" dirty="0">
                <a:latin typeface="Athanasius" pitchFamily="2" charset="0"/>
              </a:rPr>
              <a:t> \</a:t>
            </a:r>
            <a:r>
              <a:rPr lang="en-US" sz="2400" b="1" dirty="0" err="1">
                <a:latin typeface="Athanasius" pitchFamily="2" charset="0"/>
              </a:rPr>
              <a:t>ankouji</a:t>
            </a:r>
            <a:r>
              <a:rPr lang="en-US" sz="2400" b="1" dirty="0">
                <a:latin typeface="Athanasius" pitchFamily="2" charset="0"/>
              </a:rPr>
              <a:t> ne </a:t>
            </a:r>
            <a:r>
              <a:rPr lang="en-US" sz="2400" b="1" dirty="0" err="1">
                <a:latin typeface="Athanasius" pitchFamily="2" charset="0"/>
              </a:rPr>
              <a:t>nheqnano</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 &gt;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ari`agwnizecqe</a:t>
            </a:r>
            <a:r>
              <a:rPr lang="en-US" sz="2400" b="1" dirty="0">
                <a:latin typeface="Athanasius" pitchFamily="2" charset="0"/>
              </a:rPr>
              <a:t> `</a:t>
            </a:r>
            <a:r>
              <a:rPr lang="en-US" sz="2400" b="1" dirty="0" err="1">
                <a:latin typeface="Athanasius" pitchFamily="2" charset="0"/>
              </a:rPr>
              <a:t>e`i`e'oun</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r>
              <a:rPr lang="en-US" sz="2400" b="1" dirty="0" err="1">
                <a:latin typeface="Athanasius" pitchFamily="2" charset="0"/>
              </a:rPr>
              <a:t>iten</a:t>
            </a:r>
            <a:r>
              <a:rPr lang="en-US" sz="2400" b="1" dirty="0">
                <a:latin typeface="Athanasius" pitchFamily="2" charset="0"/>
              </a:rPr>
              <a:t> </a:t>
            </a:r>
            <a:r>
              <a:rPr lang="en-US" sz="2400" b="1" dirty="0" err="1">
                <a:latin typeface="Athanasius" pitchFamily="2" charset="0"/>
              </a:rPr>
              <a:t>piro</a:t>
            </a:r>
            <a:r>
              <a:rPr lang="en-US" sz="2400" b="1" dirty="0">
                <a:latin typeface="Athanasius" pitchFamily="2" charset="0"/>
              </a:rPr>
              <a:t> </a:t>
            </a:r>
            <a:r>
              <a:rPr lang="en-US" sz="2400" b="1" dirty="0" err="1">
                <a:latin typeface="Athanasius" pitchFamily="2" charset="0"/>
              </a:rPr>
              <a:t>etjhou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nakw</a:t>
            </a:r>
            <a:r>
              <a:rPr lang="en-US" sz="2400" b="1" dirty="0">
                <a:latin typeface="Athanasius" pitchFamily="2" charset="0"/>
              </a:rPr>
              <a:t>; `</a:t>
            </a:r>
            <a:r>
              <a:rPr lang="en-US" sz="2400" b="1" dirty="0" err="1">
                <a:latin typeface="Athanasius" pitchFamily="2" charset="0"/>
              </a:rPr>
              <a:t>nca`i`e'oun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nnou</a:t>
            </a:r>
            <a:r>
              <a:rPr lang="en-US" sz="2400" b="1" dirty="0">
                <a:latin typeface="Athanasius" pitchFamily="2" charset="0"/>
              </a:rPr>
              <a:t>`]</a:t>
            </a:r>
            <a:r>
              <a:rPr lang="en-US" sz="2400" b="1" dirty="0" err="1">
                <a:latin typeface="Athanasius" pitchFamily="2" charset="0"/>
              </a:rPr>
              <a:t>jemjom</a:t>
            </a:r>
            <a:r>
              <a:rPr lang="en-US" sz="2400" b="1" dirty="0">
                <a:latin typeface="Athanasius" pitchFamily="2" charset="0"/>
              </a:rPr>
              <a:t> &gt; </a:t>
            </a:r>
            <a:r>
              <a:rPr lang="en-US" sz="2400" b="1" dirty="0" err="1">
                <a:latin typeface="Athanasius" pitchFamily="2" charset="0"/>
              </a:rPr>
              <a:t>af</a:t>
            </a:r>
            <a:r>
              <a:rPr lang="en-US" sz="2400" b="1" dirty="0">
                <a:latin typeface="Athanasius" pitchFamily="2" charset="0"/>
              </a:rPr>
              <a:t>]an </a:t>
            </a:r>
            <a:r>
              <a:rPr lang="en-US" sz="2400" b="1" dirty="0" err="1">
                <a:latin typeface="Athanasius" pitchFamily="2" charset="0"/>
              </a:rPr>
              <a:t>vo</a:t>
            </a:r>
            <a:r>
              <a:rPr lang="en-US" sz="2400" b="1" dirty="0">
                <a:latin typeface="Athanasius" pitchFamily="2" charset="0"/>
              </a:rPr>
              <a:t>\ </a:t>
            </a:r>
            <a:r>
              <a:rPr lang="en-US" sz="2400" b="1" dirty="0" err="1">
                <a:latin typeface="Athanasius" pitchFamily="2" charset="0"/>
              </a:rPr>
              <a:t>etwnf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pinhb</a:t>
            </a:r>
            <a:r>
              <a:rPr lang="en-US" sz="2400" b="1" dirty="0">
                <a:latin typeface="Athanasius" pitchFamily="2" charset="0"/>
              </a:rPr>
              <a:t> hi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ntef</a:t>
            </a:r>
            <a:r>
              <a:rPr lang="en-US" sz="2400" b="1" dirty="0">
                <a:latin typeface="Athanasius" pitchFamily="2" charset="0"/>
              </a:rPr>
              <a:t>`]</a:t>
            </a:r>
            <a:r>
              <a:rPr lang="en-US" sz="2400" b="1" dirty="0" err="1">
                <a:latin typeface="Athanasius" pitchFamily="2" charset="0"/>
              </a:rPr>
              <a:t>qam</a:t>
            </a:r>
            <a:r>
              <a:rPr lang="en-US" sz="2400" b="1" dirty="0">
                <a:latin typeface="Athanasius" pitchFamily="2" charset="0"/>
              </a:rPr>
              <a:t> `</a:t>
            </a:r>
            <a:r>
              <a:rPr lang="en-US" sz="2400" b="1" dirty="0" err="1">
                <a:latin typeface="Athanasius" pitchFamily="2" charset="0"/>
              </a:rPr>
              <a:t>mpiro</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tennaer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no\</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eraten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ekwl</a:t>
            </a:r>
            <a:r>
              <a:rPr lang="en-US" sz="2400" b="1" dirty="0">
                <a:latin typeface="Athanasius" pitchFamily="2" charset="0"/>
              </a:rPr>
              <a:t>\ </a:t>
            </a:r>
            <a:r>
              <a:rPr lang="en-US" sz="2400" b="1" dirty="0" err="1">
                <a:latin typeface="Athanasius" pitchFamily="2" charset="0"/>
              </a:rPr>
              <a:t>epiro</a:t>
            </a:r>
            <a:r>
              <a:rPr lang="en-US" sz="2400" b="1" dirty="0">
                <a:latin typeface="Athanasius" pitchFamily="2" charset="0"/>
              </a:rPr>
              <a:t> `</a:t>
            </a:r>
            <a:r>
              <a:rPr lang="en-US" sz="2400" b="1" dirty="0" err="1">
                <a:latin typeface="Athanasius" pitchFamily="2" charset="0"/>
              </a:rPr>
              <a:t>eretenjw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Psoic</a:t>
            </a:r>
            <a:r>
              <a:rPr lang="en-US" sz="2400" b="1" dirty="0">
                <a:latin typeface="Athanasius" pitchFamily="2" charset="0"/>
              </a:rPr>
              <a:t> ~</a:t>
            </a:r>
            <a:r>
              <a:rPr lang="en-US" sz="2400" b="1" dirty="0" err="1">
                <a:latin typeface="Athanasius" pitchFamily="2" charset="0"/>
              </a:rPr>
              <a:t>Psoic</a:t>
            </a:r>
            <a:r>
              <a:rPr lang="en-US" sz="2400" b="1" dirty="0">
                <a:latin typeface="Athanasius" pitchFamily="2" charset="0"/>
              </a:rPr>
              <a:t> `</a:t>
            </a:r>
            <a:r>
              <a:rPr lang="en-US" sz="2400" b="1" dirty="0" err="1">
                <a:latin typeface="Athanasius" pitchFamily="2" charset="0"/>
              </a:rPr>
              <a:t>aouwn</a:t>
            </a:r>
            <a:r>
              <a:rPr lang="en-US" sz="2400" b="1" dirty="0">
                <a:latin typeface="Athanasius" pitchFamily="2" charset="0"/>
              </a:rPr>
              <a:t> nan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ntf`erou`w</a:t>
            </a:r>
            <a:r>
              <a:rPr lang="en-US" sz="2400" b="1" dirty="0">
                <a:latin typeface="Athanasius" pitchFamily="2" charset="0"/>
              </a:rPr>
              <a:t> `</a:t>
            </a:r>
            <a:r>
              <a:rPr lang="en-US" sz="2400" b="1" dirty="0" err="1">
                <a:latin typeface="Athanasius" pitchFamily="2" charset="0"/>
              </a:rPr>
              <a:t>ntefjoc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n;cwoun</a:t>
            </a:r>
            <a:r>
              <a:rPr lang="en-US" sz="2400" b="1" dirty="0">
                <a:latin typeface="Athanasius" pitchFamily="2" charset="0"/>
              </a:rPr>
              <a:t> `</a:t>
            </a:r>
            <a:r>
              <a:rPr lang="en-US" sz="2400" b="1" dirty="0" err="1">
                <a:latin typeface="Athanasius" pitchFamily="2" charset="0"/>
              </a:rPr>
              <a:t>mmwten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\an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p>
          <a:p>
            <a:pPr marL="0" indent="0" algn="just">
              <a:buNone/>
            </a:pPr>
            <a:r>
              <a:rPr lang="en-US" sz="2400" b="1" dirty="0">
                <a:latin typeface="Athanasius" pitchFamily="2" charset="0"/>
              </a:rPr>
              <a:t>Tote `</a:t>
            </a:r>
            <a:r>
              <a:rPr lang="en-US" sz="2400" b="1" dirty="0" err="1">
                <a:latin typeface="Athanasius" pitchFamily="2" charset="0"/>
              </a:rPr>
              <a:t>ereten</a:t>
            </a:r>
            <a:r>
              <a:rPr lang="en-US" sz="2400" b="1" dirty="0">
                <a:latin typeface="Athanasius" pitchFamily="2" charset="0"/>
              </a:rPr>
              <a:t> </a:t>
            </a:r>
            <a:r>
              <a:rPr lang="en-US" sz="2400" b="1" dirty="0" err="1">
                <a:latin typeface="Athanasius" pitchFamily="2" charset="0"/>
              </a:rPr>
              <a:t>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njoc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anouwm</a:t>
            </a:r>
            <a:r>
              <a:rPr lang="en-US" sz="2400" b="1" dirty="0">
                <a:latin typeface="Athanasius" pitchFamily="2" charset="0"/>
              </a:rPr>
              <a:t> `</a:t>
            </a:r>
            <a:r>
              <a:rPr lang="en-US" sz="2400" b="1" dirty="0" err="1">
                <a:latin typeface="Athanasius" pitchFamily="2" charset="0"/>
              </a:rPr>
              <a:t>mpek`mqo</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ancw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ak</a:t>
            </a:r>
            <a:r>
              <a:rPr lang="en-US" sz="2400" b="1" dirty="0">
                <a:latin typeface="Athanasius" pitchFamily="2" charset="0"/>
              </a:rPr>
              <a:t>;`</a:t>
            </a:r>
            <a:r>
              <a:rPr lang="en-US" sz="2400" b="1" dirty="0" err="1">
                <a:latin typeface="Athanasius" pitchFamily="2" charset="0"/>
              </a:rPr>
              <a:t>cbw</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nen`plati`a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fnajoc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n;cwoun</a:t>
            </a:r>
            <a:r>
              <a:rPr lang="en-US" sz="2400" b="1" dirty="0">
                <a:latin typeface="Athanasius" pitchFamily="2" charset="0"/>
              </a:rPr>
              <a:t> `</a:t>
            </a:r>
            <a:r>
              <a:rPr lang="en-US" sz="2400" b="1" dirty="0" err="1">
                <a:latin typeface="Athanasius" pitchFamily="2" charset="0"/>
              </a:rPr>
              <a:t>mmwten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\an `</a:t>
            </a:r>
            <a:r>
              <a:rPr lang="en-US" sz="2400" b="1" dirty="0" err="1">
                <a:latin typeface="Athanasius" pitchFamily="2" charset="0"/>
              </a:rPr>
              <a:t>ebolqwn</a:t>
            </a:r>
            <a:r>
              <a:rPr lang="en-US" sz="2400" b="1" dirty="0">
                <a:latin typeface="Athanasius" pitchFamily="2" charset="0"/>
              </a:rPr>
              <a:t> &gt; ma]</a:t>
            </a:r>
            <a:r>
              <a:rPr lang="en-US" sz="2400" b="1" dirty="0" err="1">
                <a:latin typeface="Athanasius" pitchFamily="2" charset="0"/>
              </a:rPr>
              <a:t>enwten</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r>
              <a:rPr lang="en-US" sz="2400" b="1" dirty="0" err="1">
                <a:latin typeface="Athanasius" pitchFamily="2" charset="0"/>
              </a:rPr>
              <a:t>aroi</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niergathc</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adiki`a</a:t>
            </a:r>
            <a:r>
              <a:rPr lang="en-US" sz="2400" b="1" dirty="0">
                <a:latin typeface="Athanasius" pitchFamily="2" charset="0"/>
              </a:rPr>
              <a:t>. Pima `</a:t>
            </a:r>
            <a:r>
              <a:rPr lang="en-US" sz="2400" b="1" dirty="0" err="1">
                <a:latin typeface="Athanasius" pitchFamily="2" charset="0"/>
              </a:rPr>
              <a:t>ete`èmmau</a:t>
            </a:r>
            <a:r>
              <a:rPr lang="en-US" sz="2400" b="1" dirty="0">
                <a:latin typeface="Athanasius" pitchFamily="2" charset="0"/>
              </a:rPr>
              <a:t> `</a:t>
            </a:r>
            <a:r>
              <a:rPr lang="en-US" sz="2400" b="1" dirty="0" err="1">
                <a:latin typeface="Athanasius" pitchFamily="2" charset="0"/>
              </a:rPr>
              <a:t>fna</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vrimi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pi`cqerter</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ninaj</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otan</a:t>
            </a:r>
            <a:r>
              <a:rPr lang="en-US" sz="2400" b="1" dirty="0">
                <a:latin typeface="Athanasius" pitchFamily="2" charset="0"/>
              </a:rPr>
              <a:t> `</a:t>
            </a:r>
            <a:r>
              <a:rPr lang="en-US" sz="2400" b="1" dirty="0" err="1">
                <a:latin typeface="Athanasius" pitchFamily="2" charset="0"/>
              </a:rPr>
              <a:t>areten</a:t>
            </a:r>
            <a:r>
              <a:rPr lang="en-US" sz="2400" b="1" dirty="0">
                <a:latin typeface="Athanasius" pitchFamily="2" charset="0"/>
              </a:rPr>
              <a:t>]</a:t>
            </a:r>
            <a:r>
              <a:rPr lang="en-US" sz="2400" b="1" dirty="0" err="1">
                <a:latin typeface="Athanasius" pitchFamily="2" charset="0"/>
              </a:rPr>
              <a:t>annau</a:t>
            </a:r>
            <a:r>
              <a:rPr lang="en-US" sz="2400" b="1" dirty="0">
                <a:latin typeface="Athanasius" pitchFamily="2" charset="0"/>
              </a:rPr>
              <a:t> `</a:t>
            </a:r>
            <a:r>
              <a:rPr lang="en-US" sz="2400" b="1" dirty="0" err="1">
                <a:latin typeface="Athanasius" pitchFamily="2" charset="0"/>
              </a:rPr>
              <a:t>eAbraam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Icaak</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Iakwb</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Vnou</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de </a:t>
            </a:r>
            <a:r>
              <a:rPr lang="en-US" sz="2400" b="1" dirty="0" err="1">
                <a:latin typeface="Athanasius" pitchFamily="2" charset="0"/>
              </a:rPr>
              <a:t>eu`e</a:t>
            </a:r>
            <a:r>
              <a:rPr lang="en-US" sz="2400" b="1" dirty="0">
                <a:latin typeface="Athanasius" pitchFamily="2" charset="0"/>
              </a:rPr>
              <a:t>\</a:t>
            </a:r>
            <a:r>
              <a:rPr lang="en-US" sz="2400" b="1" dirty="0" err="1">
                <a:latin typeface="Athanasius" pitchFamily="2" charset="0"/>
              </a:rPr>
              <a:t>iou`i</a:t>
            </a:r>
            <a:r>
              <a:rPr lang="en-US" sz="2400" b="1" dirty="0">
                <a:latin typeface="Athanasius" pitchFamily="2" charset="0"/>
              </a:rPr>
              <a:t> `</a:t>
            </a:r>
            <a:r>
              <a:rPr lang="en-US" sz="2400" b="1" dirty="0" err="1">
                <a:latin typeface="Athanasius" pitchFamily="2" charset="0"/>
              </a:rPr>
              <a:t>mmwten</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eu`e`i</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nima`n</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nima`n</a:t>
            </a:r>
            <a:r>
              <a:rPr lang="en-US" sz="2400" b="1" dirty="0">
                <a:latin typeface="Athanasius" pitchFamily="2" charset="0"/>
              </a:rPr>
              <a:t>\</a:t>
            </a:r>
            <a:r>
              <a:rPr lang="en-US" sz="2400" b="1" dirty="0" err="1">
                <a:latin typeface="Athanasius" pitchFamily="2" charset="0"/>
              </a:rPr>
              <a:t>wtp</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pe`èm</a:t>
            </a:r>
            <a:r>
              <a:rPr lang="en-US" sz="2400" b="1" dirty="0">
                <a:latin typeface="Athanasius" pitchFamily="2" charset="0"/>
              </a:rPr>
              <a:t>\it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carhc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eu`eroqbou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Vnou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an'aeu</a:t>
            </a:r>
            <a:r>
              <a:rPr lang="en-US" sz="2400" b="1" dirty="0">
                <a:latin typeface="Athanasius" pitchFamily="2" charset="0"/>
              </a:rPr>
              <a:t> </a:t>
            </a:r>
            <a:r>
              <a:rPr lang="en-US" sz="2400" b="1" dirty="0" err="1">
                <a:latin typeface="Athanasius" pitchFamily="2" charset="0"/>
              </a:rPr>
              <a:t>eunaer</a:t>
            </a:r>
            <a:r>
              <a:rPr lang="en-US" sz="2400" b="1" dirty="0">
                <a:latin typeface="Athanasius" pitchFamily="2" charset="0"/>
              </a:rPr>
              <a:t>]</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\an]</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eunaer</a:t>
            </a:r>
            <a:r>
              <a:rPr lang="en-US" sz="2400" b="1" dirty="0">
                <a:latin typeface="Athanasius" pitchFamily="2" charset="0"/>
              </a:rPr>
              <a:t> '</a:t>
            </a:r>
            <a:r>
              <a:rPr lang="en-US" sz="2400" b="1" dirty="0" err="1">
                <a:latin typeface="Athanasius" pitchFamily="2" charset="0"/>
              </a:rPr>
              <a:t>a`e</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13038CF1-BED8-457F-A213-9B7B8B8ABFF1}"/>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E5F17D9-69B1-49C8-B70C-55073FCE6C3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324630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076595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099160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3345203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197783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403791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0326412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et son confrère dans le service apostolique, l’évêque </a:t>
            </a:r>
            <a:r>
              <a:rPr lang="fr-FR" sz="2800" b="1" dirty="0" err="1">
                <a:latin typeface="Book Antiqua" panose="02040602050305030304" pitchFamily="18" charset="0"/>
              </a:rPr>
              <a:t>Anba</a:t>
            </a:r>
            <a:r>
              <a:rPr lang="fr-FR" sz="2800" b="1">
                <a:latin typeface="Book Antiqua" panose="02040602050305030304" pitchFamily="18" charset="0"/>
              </a:rPr>
              <a:t> Marc, </a:t>
            </a:r>
            <a:r>
              <a:rPr lang="fr-FR" sz="2800" b="1" dirty="0">
                <a:latin typeface="Book Antiqua" panose="02040602050305030304" pitchFamily="18" charset="0"/>
              </a:rPr>
              <a:t>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 الرسولية</a:t>
            </a:r>
            <a:r>
              <a:rPr lang="fr-FR" sz="3800" b="1" dirty="0">
                <a:latin typeface="Book Antiqua" panose="02040602050305030304" pitchFamily="18" charset="0"/>
              </a:rPr>
              <a:t> </a:t>
            </a:r>
            <a:r>
              <a:rPr lang="ar-AE" sz="3800" b="1" dirty="0">
                <a:latin typeface="Book Antiqua" panose="02040602050305030304" pitchFamily="18" charset="0"/>
              </a:rPr>
              <a:t>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مارك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5808146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890199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7915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Paoujai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pa`wou</a:t>
            </a:r>
            <a:r>
              <a:rPr lang="en-US" sz="4400" b="1" dirty="0">
                <a:latin typeface="Athanasius" pitchFamily="2" charset="0"/>
              </a:rPr>
              <a:t> </a:t>
            </a:r>
            <a:r>
              <a:rPr lang="en-US" sz="4400" b="1" dirty="0" err="1">
                <a:latin typeface="Athanasius" pitchFamily="2" charset="0"/>
              </a:rPr>
              <a:t>au'en</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V;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tabohqi`a</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ta\</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ac'en</a:t>
            </a:r>
            <a:r>
              <a:rPr lang="en-US" sz="4400" b="1" dirty="0">
                <a:latin typeface="Athanasius" pitchFamily="2" charset="0"/>
              </a:rPr>
              <a:t> V;. </a:t>
            </a:r>
            <a:r>
              <a:rPr lang="en-US" sz="4400" b="1" dirty="0" err="1">
                <a:latin typeface="Athanasius" pitchFamily="2" charset="0"/>
              </a:rPr>
              <a:t>Ke</a:t>
            </a:r>
            <a:r>
              <a:rPr lang="en-US" sz="4400" b="1" dirty="0">
                <a:latin typeface="Athanasius" pitchFamily="2" charset="0"/>
              </a:rPr>
              <a:t> gar `</a:t>
            </a:r>
            <a:r>
              <a:rPr lang="en-US" sz="4400" b="1" dirty="0" err="1">
                <a:latin typeface="Athanasius" pitchFamily="2" charset="0"/>
              </a:rPr>
              <a:t>nqof</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Pacwthr</a:t>
            </a:r>
            <a:r>
              <a:rPr lang="en-US" sz="4400" b="1" dirty="0">
                <a:latin typeface="Athanasius" pitchFamily="2" charset="0"/>
              </a:rPr>
              <a:t> &gt; </a:t>
            </a:r>
            <a:r>
              <a:rPr lang="en-US" sz="4400" b="1" dirty="0" err="1">
                <a:latin typeface="Athanasius" pitchFamily="2" charset="0"/>
              </a:rPr>
              <a:t>paref</a:t>
            </a:r>
            <a:r>
              <a:rPr lang="en-US" sz="4400" b="1" dirty="0">
                <a:latin typeface="Athanasius" pitchFamily="2" charset="0"/>
              </a:rPr>
              <a:t> ]opt `</a:t>
            </a:r>
            <a:r>
              <a:rPr lang="en-US" sz="4400" b="1" dirty="0" err="1">
                <a:latin typeface="Athanasius" pitchFamily="2" charset="0"/>
              </a:rPr>
              <a:t>erof</a:t>
            </a:r>
            <a:r>
              <a:rPr lang="en-US" sz="4400" b="1" dirty="0">
                <a:latin typeface="Athanasius" pitchFamily="2" charset="0"/>
              </a:rPr>
              <a:t> `</a:t>
            </a:r>
            <a:r>
              <a:rPr lang="en-US" sz="4400" b="1" dirty="0" err="1">
                <a:latin typeface="Athanasius" pitchFamily="2" charset="0"/>
              </a:rPr>
              <a:t>nnakim</a:t>
            </a:r>
            <a:r>
              <a:rPr lang="en-US" sz="4400" b="1" dirty="0">
                <a:latin typeface="Athanasius" pitchFamily="2" charset="0"/>
              </a:rPr>
              <a:t> `n\</a:t>
            </a:r>
            <a:r>
              <a:rPr lang="en-US" sz="4400" b="1" dirty="0" err="1">
                <a:latin typeface="Athanasius" pitchFamily="2" charset="0"/>
              </a:rPr>
              <a:t>ou`o</a:t>
            </a:r>
            <a:r>
              <a:rPr lang="en-US" sz="4400" b="1" dirty="0">
                <a:latin typeface="Athanasius" pitchFamily="2" charset="0"/>
              </a:rPr>
              <a:t> &gt;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00600" cy="2880319"/>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 ١،٤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ومجدي هما بإلهي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معونتى ورجائى هو بالله.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إلهى ومخلصى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أبداً.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هلليلويا</a:t>
            </a: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73017"/>
            <a:ext cx="5472608" cy="2880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4, 1</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salut et ma gloire se trouvent près de Dieu. Je n’ai de repos qu’en Dieu, mon salut vient de Lui. Lui seul est mon rocher, mon salut, ma citadelle: je suis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1AEAC6C5-A28C-4A86-9FD2-8D332A229BB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18653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782055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16678614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7162685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5160887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697830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411901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1478418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290853827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05524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812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Luc,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a:t>
            </a:r>
            <a:r>
              <a:rPr lang="fr-FR" sz="4800" b="1" dirty="0">
                <a:latin typeface="Book Antiqua" panose="02040602050305030304" pitchFamily="18" charset="0"/>
              </a:rPr>
              <a:t> </a:t>
            </a:r>
            <a:r>
              <a:rPr lang="ar-AE" sz="4800" b="1" dirty="0">
                <a:latin typeface="Book Antiqua" panose="02040602050305030304" pitchFamily="18" charset="0"/>
              </a:rPr>
              <a:t>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16129674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9756214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7446782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85493832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42475977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9783305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7231434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5909024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765758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424415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13 : 23 - 30</a:t>
            </a:r>
            <a:endParaRPr lang="fr-FR" sz="2800" b="1" dirty="0">
              <a:solidFill>
                <a:srgbClr val="C00000"/>
              </a:solidFill>
            </a:endParaRPr>
          </a:p>
          <a:p>
            <a:pPr marL="0" indent="0" algn="just">
              <a:buNone/>
            </a:pPr>
            <a:r>
              <a:rPr lang="fr-FR" sz="2800" b="1" dirty="0"/>
              <a:t>Quelqu'un lui dit: «Seigneur, n'y aura-t-il que peu de gens qui seront sauvés?» Il leur dit alors: «Efforcez-vous d'entrer par la porte étroite, car beaucoup, je vous le dis, chercheront à entrer et ne le pourront pas. Après que le maître de maison se sera levé et aura fermé la porte, quand, restés dehors, vous commencerez à frapper à la porte en disant: Seigneur, ouvre-nous, et qu'il vous répondra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١٣ : ٢٣ – ٣٠</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واحد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أقليل هم الذين يخلصون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فأما هو فقال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جتهدوا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تدخلوا من الباب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الضيق.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أقول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كثيرين سيطلبون أن يدخلوا فلا يستطيعون. فإذا بلغ أن يقوم رب البيت ليغلق الباب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فتبدأون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بأن تقفوا خارجاً وتقرعون الباب قائلين: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فتح لنا. فيجيبكم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E5C5405-EFDA-47CB-83C0-9BC2F267C70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57585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433530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302633192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609262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9580188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6809036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96885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mardi saint</a:t>
            </a:r>
          </a:p>
          <a:p>
            <a:r>
              <a:rPr lang="ar-SA" b="1" dirty="0">
                <a:solidFill>
                  <a:srgbClr val="C00000"/>
                </a:solidFill>
                <a:latin typeface="Times New Roman" panose="02020603050405020304" pitchFamily="18" charset="0"/>
              </a:rPr>
              <a:t>صلوات ليلة الثلاثاء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je ne sais d'où vous êtes.</a:t>
            </a:r>
          </a:p>
          <a:p>
            <a:pPr marL="0" indent="0" algn="just">
              <a:buNone/>
            </a:pPr>
            <a:r>
              <a:rPr lang="fr-FR" sz="2800" b="1" dirty="0"/>
              <a:t>Alors vous vous mettrez à dire: Nous avons mangé et bu devant toi, et c'est sur nos places que tu as enseigné ; et il vous dira: Je ne sais d'où vous êtes. Éloignez-vous de moi, vous tous qui faites le mal. Il y aura des pleurs et des grincements de dents, quand vous verrez Abraham, Isaac et Jacob, ainsi que tous les prophètes dans le Royaume de Dieu, et que vous serez jetés dehors.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لست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أين أنتم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تبتدئون أن تقولوا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أكلنا قدامك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وشربنا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مت فى شوارعنا. فيقول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لا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أين أنتم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ذهبوا عنى يا جميع فاعلى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هناك يكون البكاء وصرير الأسنان. إذا رأيتم إبراهيم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سحق ويعقوب وجميع الأنبياء فى ملكوت الله وأنتم تطردون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خارجاً.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80211540-06C2-4B09-9B2F-BE3E973C6F9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3002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11568729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7232353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47606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212172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13902852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96674925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350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il en viendra du levant et du couchant, du nord et du midi, pour prendre place au festin dans le Royaume de Dieu. Et ainsi, il y a des derniers qui seront premiers et il y a des premiers qui seront derniers.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وسيأتون من المشارق والمغارب والشمال والجنوب ويتكئون فى ملكوت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آخرون يكونون أولين وأولون يكونون آخرين.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83F22086-36BF-4A4B-97D7-92D633FA34B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148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Notre Sauveur marchait vers Jérusalem avec ses disciples. Quelqu’un du milieu de la foule Lui dit: «Seigneur, n'y aura-t-il que peu de gens à être sauvés?». Notre Sauveur lui répondit: « Efforcez-vous d’entrer par la porte étroite de peur qu’à votre arrivée vous vous mettiez à frapper à la porte en disant: «Seigneur, ouvre-nous» et qu’Il vous réponde de l’intérieur: «Je ne sais pas d’où vous êtes.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مخلصنا جعل مسيره إلى أورشليم مع خواصه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 واحد من الجمع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قليلون هم الذين يخلصون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فأجابه مخلصنا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حرصوا على الدخول من الباب الضيق لئلا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توا وتقرعوا الباب وتقولون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فتح لنا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فيجيب هو من داخل قائلاً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ما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أين أنتم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BBACA19-6F33-4C7F-95C0-A8203521A6F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Éloignez-vous de moi, vous tous qui faites le mal, là où il y aura des pleurs et des grincements de dents.» Un grand nombre viendront des nations païennes, de l’orient et de l’occident, et s’installeront dans le sein d’Abraham, d’Isaac et de Jacob, dans le royaume des cieux, quant à vous, vous serez jetés dehors et vos péchés vous domineront. Ecartez-vous des chemins du mal pour que vos fautes soient effacées.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ذهبوا عنى خارجاً يا جميع فاعلى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حيث يكون البكاء وصرير الأسنان معاً، كثيرون من الأمم يأتون من المشرق والمغرب فيتكئون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حضن إبراهيم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سحق ويعقوب فى ملكوت السموات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أنتم فسيطردونكم خارجاً وتتسلط عليكم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ثامكم.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رجعوا عن طرقكم الرديئة لكى تمحى عنكم هفواتكم.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41674280-8DFC-41CD-9B48-845440A3CC9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Malachie 1 : 1 - 9</a:t>
            </a:r>
          </a:p>
          <a:p>
            <a:pPr marL="0" indent="0" algn="just">
              <a:buNone/>
            </a:pPr>
            <a:r>
              <a:rPr lang="fr-FR" sz="2800" b="1" dirty="0"/>
              <a:t>Oracle. Parole du Seigneur à Israël, par le ministère de Malachie. Je vous ai aimés! dit le Seigneur. Cependant vous dites: En quoi nous as-tu aimés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ملاخي ١ : ١ – ٩</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بدء</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كلام الرب 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سرائيل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على يد ملاكه</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ضعوا فى قلوبكم أنى أحببتكم يقول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الرب.</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وقلتم</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بم أحببتنا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Mala,iac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Plhmma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pIcrahl</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ètjij</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èmpefaggeloc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xac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aimenre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je 'en ou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akmenriten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016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Ésaü n'était-il pas le frère de Jacob ? Oracle du Seigneur or j'ai aimé Jacob mais j'ai haï Ésaü. Je fis de ses montagnes une solitude et de son héritage des pâturages de désert. Si Édom dit : " Nous avons été détruits, mais nous relèverons nos ruines ", ainsi parle le Seigneur Sabaot : Qu'ils bâtissent, moi je démolirai ! On les surnommera " Territoire d'impiété " et " Le peuple contre qui le Seigneur est courroucé à jamais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أليس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عيسو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أخا ليعقوب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الرب. وقد أحببت يعقوب وأبغضت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عيسو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وجعلت حدوده للفساد ونصيب ميراثه قفراً. ( لبنات آوى )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الأدوميون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نهدمنا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فلنرجع ونبنى خربها هذا ما يقول الرب الضابط الكل. هم يبنون وأنا أهدم. وأدعوها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تخم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والشعب الذى قاومه الرب إلى الأبد.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828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Vos yeux le verront et vous direz: le Seigneur est grand par-delà le territoire d'Israël! Un fils honore son père; un serviteur craint son maître. Mais si je suis père, où donc est l'honneur qui m'est dû? Si je suis maître, où donc est ma crainte? dit le Seigneur Sabaot, à vous les prêtres, qui méprisez mon Nom. Mais vous dites: En quoi avons-nous méprisé ton Nom? C'est que vous offrez sur mon autel des aliments souillés.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فتبصر عيونكم وأنتم تقولون لقد تعظم الرب فوق تخوم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يكرم أباه والعبد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سيده.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 أنا أباً فأين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كرامتى.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 سيداً فأين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مهابتى.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الضابط الكل وأنتم أيها الكهنة المحتقرون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وقلتم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أحتقرنا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قربتم على مذبحى خبزاً نجساً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4899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Mais vous dites: En quoi t'avons-nous souillé? En disant: La table du Seigneur est méprisable. Quand vous amenez des bêtes aveugles pour le sacrifice, n'est-ce pas mal? Et quand vous en amenez des boiteuses ou des malades, n'est-ce pas mal? Présente-les donc à ton gouverneur: en sera-t-il content? Te recevra-t-il bien? dit le Seigneur Sabaot. </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وقلتم بم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نجسناه.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بقولكم أن مائدة الرب حقيرة وحقيرة هى الأطعمة الموضوعة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عليها.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 قربتم الأعمى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ذبيحة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أفليس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ذلك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 قربتم الأعرج أو السقيم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أفليس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ذلك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قربه لرئيسك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أفيقبله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يقبل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وجهك؟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الرب الضابط الكل</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790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ليلة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468177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559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028890"/>
            <a:ext cx="5616623" cy="3352438"/>
          </a:xfrm>
        </p:spPr>
        <p:txBody>
          <a:bodyPr>
            <a:normAutofit/>
          </a:bodyPr>
          <a:lstStyle/>
          <a:p>
            <a:pPr marL="0" indent="0" algn="ctr">
              <a:buNone/>
            </a:pPr>
            <a:r>
              <a:rPr lang="fr-FR" sz="2800" b="1" i="1" dirty="0">
                <a:solidFill>
                  <a:srgbClr val="C00000"/>
                </a:solidFill>
              </a:rPr>
              <a:t>Zacharie 1 : 1 - 6</a:t>
            </a:r>
          </a:p>
          <a:p>
            <a:pPr marL="0" indent="0" algn="just">
              <a:buNone/>
            </a:pPr>
            <a:r>
              <a:rPr lang="fr-FR" sz="2800" b="1" dirty="0"/>
              <a:t>La deuxième année de Darius, au huitième mois,</a:t>
            </a:r>
            <a:r>
              <a:rPr lang="ar-EG" sz="2800" b="1" dirty="0"/>
              <a:t> </a:t>
            </a:r>
            <a:r>
              <a:rPr lang="fr-FR" sz="2800" b="1" dirty="0"/>
              <a:t>la parole du Seigneur fut adressée au prophète Zacharie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028890"/>
            <a:ext cx="5457799" cy="3456384"/>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زكريا ١ : ١ – ٦</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وفى الشهر الثامن من السنة الثانية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لداريوس</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كانت كلمة الرب إلى زكريا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36712"/>
            <a:ext cx="11362455" cy="144016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Za,ariac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N`è\</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pi`èabot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mhn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rompi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iDarioc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eroi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ma`vouwini</a:t>
            </a:r>
            <a:r>
              <a:rPr lang="en-US" sz="4400" b="1" dirty="0">
                <a:latin typeface="Athanasius" pitchFamily="2" charset="0"/>
              </a:rPr>
              <a:t> `</a:t>
            </a:r>
            <a:r>
              <a:rPr lang="en-US" sz="4400" b="1" dirty="0" err="1">
                <a:latin typeface="Athanasius" pitchFamily="2" charset="0"/>
              </a:rPr>
              <a:t>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vmou</a:t>
            </a:r>
            <a:r>
              <a:rPr lang="en-US" sz="4400" b="1" dirty="0">
                <a:latin typeface="Athanasius" pitchFamily="2" charset="0"/>
              </a:rPr>
              <a:t>. </a:t>
            </a:r>
            <a:r>
              <a:rPr lang="en-US" sz="4400" b="1" dirty="0" err="1">
                <a:latin typeface="Athanasius" pitchFamily="2" charset="0"/>
              </a:rPr>
              <a:t>Anok</a:t>
            </a:r>
            <a:r>
              <a:rPr lang="en-US" sz="4400" b="1" dirty="0">
                <a:latin typeface="Athanasius" pitchFamily="2" charset="0"/>
              </a:rPr>
              <a:t> de </a:t>
            </a:r>
            <a:r>
              <a:rPr lang="en-US" sz="4400" b="1" dirty="0" err="1">
                <a:latin typeface="Athanasius" pitchFamily="2" charset="0"/>
              </a:rPr>
              <a:t>aier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epeknai</a:t>
            </a:r>
            <a:r>
              <a:rPr lang="en-US" sz="4400" b="1" dirty="0">
                <a:latin typeface="Athanasius" pitchFamily="2" charset="0"/>
              </a:rPr>
              <a:t> &gt; pa\</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naqelhl</a:t>
            </a:r>
            <a:r>
              <a:rPr lang="en-US" sz="4400" b="1" dirty="0">
                <a:latin typeface="Athanasius" pitchFamily="2" charset="0"/>
              </a:rPr>
              <a:t> `e`\</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pekno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١٢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٦</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نظر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أنا فعلى رحمتك توكلت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يبتهج قلبى بخلاصك.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6</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donne la lumière à mes yeux,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garde-moi</a:t>
            </a:r>
            <a:r>
              <a:rPr kumimoji="0" lang="fr-FR" sz="2800" b="1" i="0" u="none" strike="noStrike" kern="1200" cap="none" spc="0" normalizeH="0" baseline="0" noProof="0" dirty="0">
                <a:ln>
                  <a:noFill/>
                </a:ln>
                <a:solidFill>
                  <a:prstClr val="black"/>
                </a:solidFill>
                <a:effectLst/>
                <a:uLnTx/>
                <a:uFillTx/>
                <a:latin typeface="Calibri"/>
                <a:ea typeface="+mn-ea"/>
                <a:cs typeface="+mn-cs"/>
              </a:rPr>
              <a:t> du sommeil de la mort.</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Moi, j’ai espéré en ta miséricorde que mon cœur ait la joie de ton salut,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06636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Luc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nn-NO" sz="4800" b="1" dirty="0">
                <a:latin typeface="Athanasius" pitchFamily="2" charset="0"/>
              </a:rPr>
              <a:t>Loukan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nn-NO" sz="2800" b="1" dirty="0">
                <a:solidFill>
                  <a:srgbClr val="C00000"/>
                </a:solidFill>
                <a:latin typeface="Athanasius" pitchFamily="2" charset="0"/>
              </a:rPr>
              <a:t>Loukan Kev i/g/&gt; l/a/- ]/b/l</a:t>
            </a:r>
            <a:r>
              <a:rPr lang="en-US" sz="2800" b="1" dirty="0">
                <a:solidFill>
                  <a:srgbClr val="C00000"/>
                </a:solidFill>
                <a:latin typeface="Athanasius" pitchFamily="2" charset="0"/>
              </a:rPr>
              <a:t>/</a:t>
            </a:r>
            <a:endParaRPr lang="fr-FR" sz="2800" dirty="0">
              <a:solidFill>
                <a:srgbClr val="C00000"/>
              </a:solidFill>
              <a:latin typeface="Athanasius" pitchFamily="2" charset="0"/>
            </a:endParaRPr>
          </a:p>
          <a:p>
            <a:pPr marL="0" indent="0" algn="just">
              <a:buNone/>
            </a:pPr>
            <a:r>
              <a:rPr lang="en-US" sz="2800" b="1" dirty="0" err="1">
                <a:latin typeface="Athanasius" pitchFamily="2" charset="0"/>
              </a:rPr>
              <a:t>N`è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de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pi`e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ete</a:t>
            </a:r>
            <a:r>
              <a:rPr lang="en-US" sz="2800" b="1" dirty="0">
                <a:latin typeface="Athanasius" pitchFamily="2" charset="0"/>
              </a:rPr>
              <a:t> `</a:t>
            </a:r>
            <a:r>
              <a:rPr lang="en-US" sz="2800" b="1" dirty="0" err="1">
                <a:latin typeface="Athanasius" pitchFamily="2" charset="0"/>
              </a:rPr>
              <a:t>mmau</a:t>
            </a:r>
            <a:r>
              <a:rPr lang="en-US" sz="2800" b="1" dirty="0">
                <a:latin typeface="Athanasius" pitchFamily="2" charset="0"/>
              </a:rPr>
              <a:t> </a:t>
            </a:r>
            <a:r>
              <a:rPr lang="en-US" sz="2800" b="1" dirty="0" err="1">
                <a:latin typeface="Athanasius" pitchFamily="2" charset="0"/>
              </a:rPr>
              <a:t>aui</a:t>
            </a:r>
            <a:r>
              <a:rPr lang="en-US" sz="2800" b="1" dirty="0">
                <a:latin typeface="Athanasius" pitchFamily="2" charset="0"/>
              </a:rPr>
              <a:t>\</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anvariceoc</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mmoc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ma]</a:t>
            </a:r>
            <a:r>
              <a:rPr lang="en-US" sz="2800" b="1" dirty="0" err="1">
                <a:latin typeface="Athanasius" pitchFamily="2" charset="0"/>
              </a:rPr>
              <a:t>enak</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wl</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 tai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Prwdhc</a:t>
            </a:r>
            <a:r>
              <a:rPr lang="en-US" sz="2800" b="1" dirty="0">
                <a:latin typeface="Athanasius" pitchFamily="2" charset="0"/>
              </a:rPr>
              <a:t> `</a:t>
            </a:r>
            <a:r>
              <a:rPr lang="en-US" sz="2800" b="1" dirty="0" err="1">
                <a:latin typeface="Athanasius" pitchFamily="2" charset="0"/>
              </a:rPr>
              <a:t>fouw</a:t>
            </a:r>
            <a:r>
              <a:rPr lang="en-US" sz="2800" b="1" dirty="0">
                <a:latin typeface="Athanasius" pitchFamily="2" charset="0"/>
              </a:rPr>
              <a:t>] `</a:t>
            </a:r>
            <a:r>
              <a:rPr lang="en-US" sz="2800" b="1" dirty="0" err="1">
                <a:latin typeface="Athanasius" pitchFamily="2" charset="0"/>
              </a:rPr>
              <a:t>e'oqbek</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ma]</a:t>
            </a:r>
            <a:r>
              <a:rPr lang="en-US" sz="2800" b="1" dirty="0" err="1">
                <a:latin typeface="Athanasius" pitchFamily="2" charset="0"/>
              </a:rPr>
              <a:t>enwten</a:t>
            </a:r>
            <a:r>
              <a:rPr lang="en-US" sz="2800" b="1" dirty="0">
                <a:latin typeface="Athanasius" pitchFamily="2" charset="0"/>
              </a:rPr>
              <a:t> `</a:t>
            </a:r>
            <a:r>
              <a:rPr lang="en-US" sz="2800" b="1" dirty="0" err="1">
                <a:latin typeface="Athanasius" pitchFamily="2" charset="0"/>
              </a:rPr>
              <a:t>ajoc</a:t>
            </a:r>
            <a:r>
              <a:rPr lang="en-US" sz="2800" b="1" dirty="0">
                <a:latin typeface="Athanasius" pitchFamily="2" charset="0"/>
              </a:rPr>
              <a:t> `</a:t>
            </a:r>
            <a:r>
              <a:rPr lang="en-US" sz="2800" b="1" dirty="0" err="1">
                <a:latin typeface="Athanasius" pitchFamily="2" charset="0"/>
              </a:rPr>
              <a:t>ntaiba</a:t>
            </a:r>
            <a:r>
              <a:rPr lang="en-US" sz="2800" b="1" dirty="0">
                <a:latin typeface="Athanasius" pitchFamily="2" charset="0"/>
              </a:rPr>
              <a:t>]or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hppe</a:t>
            </a:r>
            <a:r>
              <a:rPr lang="en-US" sz="2800" b="1" dirty="0">
                <a:latin typeface="Athanasius" pitchFamily="2" charset="0"/>
              </a:rPr>
              <a:t> ;\</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demwn</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n\</a:t>
            </a:r>
            <a:r>
              <a:rPr lang="en-US" sz="2800" b="1" dirty="0" err="1">
                <a:latin typeface="Athanasius" pitchFamily="2" charset="0"/>
              </a:rPr>
              <a:t>antalso</a:t>
            </a:r>
            <a:r>
              <a:rPr lang="en-US" sz="2800" b="1" dirty="0">
                <a:latin typeface="Athanasius" pitchFamily="2" charset="0"/>
              </a:rPr>
              <a:t> `</a:t>
            </a:r>
            <a:r>
              <a:rPr lang="en-US" sz="2800" b="1" dirty="0" err="1">
                <a:latin typeface="Athanasius" pitchFamily="2" charset="0"/>
              </a:rPr>
              <a:t>mvoou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rac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pima\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najwk</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a:t>
            </a:r>
          </a:p>
          <a:p>
            <a:pPr marL="0" indent="0" algn="just">
              <a:buNone/>
            </a:pPr>
            <a:r>
              <a:rPr lang="en-US" sz="2800" b="1" dirty="0" err="1">
                <a:latin typeface="Athanasius" pitchFamily="2" charset="0"/>
              </a:rPr>
              <a:t>Plhn</a:t>
            </a:r>
            <a:r>
              <a:rPr lang="en-US" sz="2800" b="1" dirty="0">
                <a:latin typeface="Athanasius" pitchFamily="2" charset="0"/>
              </a:rPr>
              <a:t> \w; `</a:t>
            </a:r>
            <a:r>
              <a:rPr lang="en-US" sz="2800" b="1" dirty="0" err="1">
                <a:latin typeface="Athanasius" pitchFamily="2" charset="0"/>
              </a:rPr>
              <a:t>eroi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ntaervoou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rac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peqnhou</a:t>
            </a:r>
            <a:r>
              <a:rPr lang="en-US" sz="2800" b="1" dirty="0">
                <a:latin typeface="Athanasius" pitchFamily="2" charset="0"/>
              </a:rPr>
              <a:t> `</a:t>
            </a:r>
            <a:r>
              <a:rPr lang="en-US" sz="2800" b="1" dirty="0" err="1">
                <a:latin typeface="Athanasius" pitchFamily="2" charset="0"/>
              </a:rPr>
              <a:t>nta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n`cxh</a:t>
            </a:r>
            <a:r>
              <a:rPr lang="en-US" sz="2800" b="1" dirty="0">
                <a:latin typeface="Athanasius" pitchFamily="2" charset="0"/>
              </a:rPr>
              <a:t> an `</a:t>
            </a:r>
            <a:r>
              <a:rPr lang="en-US" sz="2800" b="1" dirty="0" err="1">
                <a:latin typeface="Athanasius" pitchFamily="2" charset="0"/>
              </a:rPr>
              <a:t>nte</a:t>
            </a:r>
            <a:r>
              <a:rPr lang="en-US" sz="2800" b="1" dirty="0">
                <a:latin typeface="Athanasius" pitchFamily="2" charset="0"/>
              </a:rPr>
              <a:t> </a:t>
            </a:r>
            <a:r>
              <a:rPr lang="en-US" sz="2800" b="1" dirty="0" err="1">
                <a:latin typeface="Athanasius" pitchFamily="2" charset="0"/>
              </a:rPr>
              <a:t>ou`provhthc</a:t>
            </a:r>
            <a:r>
              <a:rPr lang="en-US" sz="2800" b="1" dirty="0">
                <a:latin typeface="Athanasius" pitchFamily="2" charset="0"/>
              </a:rPr>
              <a:t> </a:t>
            </a:r>
            <a:r>
              <a:rPr lang="en-US" sz="2800" b="1" dirty="0" err="1">
                <a:latin typeface="Athanasius" pitchFamily="2" charset="0"/>
              </a:rPr>
              <a:t>tako</a:t>
            </a:r>
            <a:r>
              <a:rPr lang="en-US" sz="2800" b="1" dirty="0">
                <a:latin typeface="Athanasius" pitchFamily="2" charset="0"/>
              </a:rPr>
              <a:t> </a:t>
            </a:r>
            <a:r>
              <a:rPr lang="en-US" sz="2800" b="1" dirty="0" err="1">
                <a:latin typeface="Athanasius" pitchFamily="2" charset="0"/>
              </a:rPr>
              <a:t>cabol</a:t>
            </a:r>
            <a:r>
              <a:rPr lang="en-US" sz="2800" b="1" dirty="0">
                <a:latin typeface="Athanasius" pitchFamily="2" charset="0"/>
              </a:rPr>
              <a:t> `</a:t>
            </a:r>
            <a:r>
              <a:rPr lang="en-US" sz="2800" b="1" dirty="0" err="1">
                <a:latin typeface="Athanasius" pitchFamily="2" charset="0"/>
              </a:rPr>
              <a:t>nIeroucalhm</a:t>
            </a:r>
            <a:r>
              <a:rPr lang="en-US" sz="2800" b="1" dirty="0">
                <a:latin typeface="Athanasius" pitchFamily="2" charset="0"/>
              </a:rPr>
              <a:t>.</a:t>
            </a:r>
          </a:p>
          <a:p>
            <a:pPr marL="0" indent="0" algn="just">
              <a:buNone/>
            </a:pPr>
            <a:r>
              <a:rPr lang="en-US" sz="2800" b="1" dirty="0">
                <a:latin typeface="Athanasius" pitchFamily="2" charset="0"/>
              </a:rPr>
              <a:t> </a:t>
            </a:r>
            <a:r>
              <a:rPr lang="en-US" sz="2800" b="1" dirty="0" err="1">
                <a:latin typeface="Athanasius" pitchFamily="2" charset="0"/>
              </a:rPr>
              <a:t>Ieroucalhm</a:t>
            </a:r>
            <a:r>
              <a:rPr lang="en-US" sz="2800" b="1" dirty="0">
                <a:latin typeface="Athanasius" pitchFamily="2" charset="0"/>
              </a:rPr>
              <a:t> </a:t>
            </a:r>
            <a:r>
              <a:rPr lang="en-US" sz="2800" b="1" dirty="0" err="1">
                <a:latin typeface="Athanasius" pitchFamily="2" charset="0"/>
              </a:rPr>
              <a:t>Ieroucalhm</a:t>
            </a:r>
            <a:r>
              <a:rPr lang="en-US" sz="2800" b="1" dirty="0">
                <a:latin typeface="Athanasius" pitchFamily="2" charset="0"/>
              </a:rPr>
              <a:t> </a:t>
            </a:r>
            <a:r>
              <a:rPr lang="en-US" sz="2800" b="1" dirty="0" err="1">
                <a:latin typeface="Athanasius" pitchFamily="2" charset="0"/>
              </a:rPr>
              <a:t>qhet'wteb</a:t>
            </a:r>
            <a:r>
              <a:rPr lang="en-US" sz="2800" b="1" dirty="0">
                <a:latin typeface="Athanasius" pitchFamily="2" charset="0"/>
              </a:rPr>
              <a:t> `</a:t>
            </a:r>
            <a:r>
              <a:rPr lang="en-US" sz="2800" b="1" dirty="0" err="1">
                <a:latin typeface="Athanasius" pitchFamily="2" charset="0"/>
              </a:rPr>
              <a:t>nni`provhthc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et\</a:t>
            </a:r>
            <a:r>
              <a:rPr lang="en-US" sz="2800" b="1" dirty="0" err="1">
                <a:latin typeface="Athanasius" pitchFamily="2" charset="0"/>
              </a:rPr>
              <a:t>i`wni</a:t>
            </a:r>
            <a:r>
              <a:rPr lang="en-US" sz="2800" b="1" dirty="0">
                <a:latin typeface="Athanasius" pitchFamily="2" charset="0"/>
              </a:rPr>
              <a:t> `</a:t>
            </a:r>
            <a:r>
              <a:rPr lang="en-US" sz="2800" b="1" dirty="0" err="1">
                <a:latin typeface="Athanasius" pitchFamily="2" charset="0"/>
              </a:rPr>
              <a:t>nnh`etauouorpou</a:t>
            </a:r>
            <a:r>
              <a:rPr lang="en-US" sz="2800" b="1" dirty="0">
                <a:latin typeface="Athanasius" pitchFamily="2" charset="0"/>
              </a:rPr>
              <a:t> \</a:t>
            </a:r>
            <a:r>
              <a:rPr lang="en-US" sz="2800" b="1" dirty="0" err="1">
                <a:latin typeface="Athanasius" pitchFamily="2" charset="0"/>
              </a:rPr>
              <a:t>aroc</a:t>
            </a:r>
            <a:r>
              <a:rPr lang="en-US" sz="2800" b="1" dirty="0">
                <a:latin typeface="Athanasius" pitchFamily="2" charset="0"/>
              </a:rPr>
              <a:t> &gt; </a:t>
            </a:r>
            <a:r>
              <a:rPr lang="en-US" sz="2800" b="1" dirty="0" err="1">
                <a:latin typeface="Athanasius" pitchFamily="2" charset="0"/>
              </a:rPr>
              <a:t>ouhr</a:t>
            </a:r>
            <a:r>
              <a:rPr lang="en-US" sz="2800" b="1" dirty="0">
                <a:latin typeface="Athanasius" pitchFamily="2" charset="0"/>
              </a:rPr>
              <a:t> `</a:t>
            </a:r>
            <a:r>
              <a:rPr lang="en-US" sz="2800" b="1" dirty="0" err="1">
                <a:latin typeface="Athanasius" pitchFamily="2" charset="0"/>
              </a:rPr>
              <a:t>ncop</a:t>
            </a:r>
            <a:r>
              <a:rPr lang="en-US" sz="2800" b="1" dirty="0">
                <a:latin typeface="Athanasius" pitchFamily="2" charset="0"/>
              </a:rPr>
              <a:t> </a:t>
            </a:r>
            <a:r>
              <a:rPr lang="en-US" sz="2800" b="1" dirty="0" err="1">
                <a:latin typeface="Athanasius" pitchFamily="2" charset="0"/>
              </a:rPr>
              <a:t>aiouw</a:t>
            </a:r>
            <a:r>
              <a:rPr lang="en-US" sz="2800" b="1" dirty="0">
                <a:latin typeface="Athanasius" pitchFamily="2" charset="0"/>
              </a:rPr>
              <a:t>] `</a:t>
            </a:r>
            <a:r>
              <a:rPr lang="en-US" sz="2800" b="1" dirty="0" err="1">
                <a:latin typeface="Athanasius" pitchFamily="2" charset="0"/>
              </a:rPr>
              <a:t>eqouht</a:t>
            </a:r>
            <a:r>
              <a:rPr lang="en-US" sz="2800" b="1" dirty="0">
                <a:latin typeface="Athanasius" pitchFamily="2" charset="0"/>
              </a:rPr>
              <a:t> ne]</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mvrh</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a:t>
            </a:r>
            <a:r>
              <a:rPr lang="en-US" sz="2800" b="1" dirty="0" err="1">
                <a:latin typeface="Athanasius" pitchFamily="2" charset="0"/>
              </a:rPr>
              <a:t>alht</a:t>
            </a:r>
            <a:r>
              <a:rPr lang="en-US" sz="2800" b="1" dirty="0">
                <a:latin typeface="Athanasius" pitchFamily="2" charset="0"/>
              </a:rPr>
              <a:t> `</a:t>
            </a:r>
            <a:r>
              <a:rPr lang="en-US" sz="2800" b="1" dirty="0" err="1">
                <a:latin typeface="Athanasius" pitchFamily="2" charset="0"/>
              </a:rPr>
              <a:t>mpefmo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neften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mpetenouw</a:t>
            </a:r>
            <a:r>
              <a:rPr lang="en-US" sz="2800" b="1" dirty="0">
                <a:latin typeface="Athanasius" pitchFamily="2" charset="0"/>
              </a:rPr>
              <a:t>] &gt; \</a:t>
            </a:r>
            <a:r>
              <a:rPr lang="en-US" sz="2800" b="1" dirty="0" err="1">
                <a:latin typeface="Athanasius" pitchFamily="2" charset="0"/>
              </a:rPr>
              <a:t>hppe</a:t>
            </a:r>
            <a:r>
              <a:rPr lang="en-US" sz="2800" b="1" dirty="0">
                <a:latin typeface="Athanasius" pitchFamily="2" charset="0"/>
              </a:rPr>
              <a:t> </a:t>
            </a:r>
            <a:r>
              <a:rPr lang="en-US" sz="2800" b="1" dirty="0" err="1">
                <a:latin typeface="Athanasius" pitchFamily="2" charset="0"/>
              </a:rPr>
              <a:t>ic</a:t>
            </a:r>
            <a:r>
              <a:rPr lang="en-US" sz="2800" b="1" dirty="0">
                <a:latin typeface="Athanasius" pitchFamily="2" charset="0"/>
              </a:rPr>
              <a:t> </a:t>
            </a:r>
            <a:r>
              <a:rPr lang="en-US" sz="2800" b="1" dirty="0" err="1">
                <a:latin typeface="Athanasius" pitchFamily="2" charset="0"/>
              </a:rPr>
              <a:t>petenhi</a:t>
            </a:r>
            <a:r>
              <a:rPr lang="en-US" sz="2800" b="1" dirty="0">
                <a:latin typeface="Athanasius" pitchFamily="2" charset="0"/>
              </a:rPr>
              <a:t> </a:t>
            </a:r>
            <a:r>
              <a:rPr lang="en-US" sz="2800" b="1" dirty="0" err="1">
                <a:latin typeface="Athanasius" pitchFamily="2" charset="0"/>
              </a:rPr>
              <a:t>efxaf</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ef</a:t>
            </a:r>
            <a:r>
              <a:rPr lang="en-US" sz="2800" b="1" dirty="0">
                <a:latin typeface="Athanasius" pitchFamily="2" charset="0"/>
              </a:rPr>
              <a:t>]</a:t>
            </a:r>
            <a:r>
              <a:rPr lang="en-US" sz="2800" b="1" dirty="0" err="1">
                <a:latin typeface="Athanasius" pitchFamily="2" charset="0"/>
              </a:rPr>
              <a:t>wf</a:t>
            </a:r>
            <a:r>
              <a:rPr lang="en-US" sz="2800" b="1" dirty="0">
                <a:latin typeface="Athanasius" pitchFamily="2" charset="0"/>
              </a:rPr>
              <a:t> &gt; ;</a:t>
            </a:r>
            <a:r>
              <a:rPr lang="en-US" sz="2800" b="1" dirty="0" err="1">
                <a:latin typeface="Athanasius" pitchFamily="2" charset="0"/>
              </a:rPr>
              <a:t>jw</a:t>
            </a:r>
            <a:r>
              <a:rPr lang="en-US" sz="2800" b="1" dirty="0">
                <a:latin typeface="Athanasius" pitchFamily="2" charset="0"/>
              </a:rPr>
              <a:t> de `</a:t>
            </a:r>
            <a:r>
              <a:rPr lang="en-US" sz="2800" b="1" dirty="0" err="1">
                <a:latin typeface="Athanasius" pitchFamily="2" charset="0"/>
              </a:rPr>
              <a:t>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nneten</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 `</a:t>
            </a:r>
            <a:r>
              <a:rPr lang="en-US" sz="2800" b="1" dirty="0" err="1">
                <a:latin typeface="Athanasius" pitchFamily="2" charset="0"/>
              </a:rPr>
              <a:t>eroi</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atetenjoc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f`cmarwout</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vheqnhou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vran</a:t>
            </a:r>
            <a:r>
              <a:rPr lang="en-US" sz="2800" b="1" dirty="0">
                <a:latin typeface="Athanasius" pitchFamily="2" charset="0"/>
              </a:rPr>
              <a:t> `</a:t>
            </a:r>
            <a:r>
              <a:rPr lang="en-US" sz="2800" b="1" dirty="0" err="1">
                <a:latin typeface="Athanasius" pitchFamily="2" charset="0"/>
              </a:rPr>
              <a:t>m~Psoic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526DA48-6CFA-47DD-B8F8-63F5FDA0BEE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60F9F6CF-9945-4FC5-AE9A-A4F9AEDE3022}"/>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eroi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ma`vouwini</a:t>
            </a:r>
            <a:r>
              <a:rPr lang="en-US" sz="4400" b="1" dirty="0">
                <a:latin typeface="Athanasius" pitchFamily="2" charset="0"/>
              </a:rPr>
              <a:t> `</a:t>
            </a:r>
            <a:r>
              <a:rPr lang="en-US" sz="4400" b="1" dirty="0" err="1">
                <a:latin typeface="Athanasius" pitchFamily="2" charset="0"/>
              </a:rPr>
              <a:t>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vmou</a:t>
            </a:r>
            <a:r>
              <a:rPr lang="en-US" sz="4400" b="1" dirty="0">
                <a:latin typeface="Athanasius" pitchFamily="2" charset="0"/>
              </a:rPr>
              <a:t>. </a:t>
            </a:r>
            <a:r>
              <a:rPr lang="en-US" sz="4400" b="1" dirty="0" err="1">
                <a:latin typeface="Athanasius" pitchFamily="2" charset="0"/>
              </a:rPr>
              <a:t>Anok</a:t>
            </a:r>
            <a:r>
              <a:rPr lang="en-US" sz="4400" b="1" dirty="0">
                <a:latin typeface="Athanasius" pitchFamily="2" charset="0"/>
              </a:rPr>
              <a:t> de </a:t>
            </a:r>
            <a:r>
              <a:rPr lang="en-US" sz="4400" b="1" dirty="0" err="1">
                <a:latin typeface="Athanasius" pitchFamily="2" charset="0"/>
              </a:rPr>
              <a:t>aier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epeknai</a:t>
            </a:r>
            <a:r>
              <a:rPr lang="en-US" sz="4400" b="1" dirty="0">
                <a:latin typeface="Athanasius" pitchFamily="2" charset="0"/>
              </a:rPr>
              <a:t> &gt; pa\</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naqelhl</a:t>
            </a:r>
            <a:r>
              <a:rPr lang="en-US" sz="4400" b="1" dirty="0">
                <a:latin typeface="Athanasius" pitchFamily="2" charset="0"/>
              </a:rPr>
              <a:t> `e`\</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pekno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١٢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٦</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نظر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أنا فعلى رحمتك توكلت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يبتهج قلبى بخلاصك.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6</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donne la lumière à mes yeux,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garde-moi</a:t>
            </a:r>
            <a:r>
              <a:rPr kumimoji="0" lang="fr-FR" sz="2800" b="1" i="0" u="none" strike="noStrike" kern="1200" cap="none" spc="0" normalizeH="0" baseline="0" noProof="0" dirty="0">
                <a:ln>
                  <a:noFill/>
                </a:ln>
                <a:solidFill>
                  <a:prstClr val="black"/>
                </a:solidFill>
                <a:effectLst/>
                <a:uLnTx/>
                <a:uFillTx/>
                <a:latin typeface="Calibri"/>
                <a:ea typeface="+mn-ea"/>
                <a:cs typeface="+mn-cs"/>
              </a:rPr>
              <a:t> du sommeil de la mort.</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Moi, j’ai espéré en ta miséricorde que mon cœur ait la joie de ton salut,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4257241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Luc,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a:t>
            </a:r>
            <a:r>
              <a:rPr lang="fr-FR" sz="4800" b="1" dirty="0">
                <a:latin typeface="Book Antiqua" panose="02040602050305030304" pitchFamily="18" charset="0"/>
              </a:rPr>
              <a:t> </a:t>
            </a:r>
            <a:r>
              <a:rPr lang="ar-AE" sz="4800" b="1" dirty="0">
                <a:latin typeface="Book Antiqua" panose="02040602050305030304" pitchFamily="18" charset="0"/>
              </a:rPr>
              <a:t>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794" y="548680"/>
            <a:ext cx="5759205" cy="5864152"/>
          </a:xfrm>
        </p:spPr>
        <p:txBody>
          <a:bodyPr>
            <a:normAutofit/>
          </a:bodyPr>
          <a:lstStyle/>
          <a:p>
            <a:pPr marL="0" indent="0" algn="ctr">
              <a:buNone/>
            </a:pPr>
            <a:r>
              <a:rPr lang="fr-FR" b="1" i="1" dirty="0">
                <a:solidFill>
                  <a:srgbClr val="C00000"/>
                </a:solidFill>
              </a:rPr>
              <a:t>Luc 13 : 31 - 35</a:t>
            </a:r>
            <a:endParaRPr lang="fr-FR" sz="2800" b="1" dirty="0">
              <a:solidFill>
                <a:srgbClr val="C00000"/>
              </a:solidFill>
            </a:endParaRPr>
          </a:p>
          <a:p>
            <a:pPr marL="0" indent="0" algn="just">
              <a:buNone/>
            </a:pPr>
            <a:r>
              <a:rPr lang="fr-FR" sz="2800" b="1" dirty="0"/>
              <a:t>A cet instant, quelques Pharisiens s'approchèrent et lui dirent: «</a:t>
            </a:r>
            <a:r>
              <a:rPr lang="fr-FR" sz="2800" b="1" dirty="0" err="1"/>
              <a:t>Va-t'en</a:t>
            </a:r>
            <a:r>
              <a:rPr lang="fr-FR" sz="2800" b="1" dirty="0"/>
              <a:t>, pars d'ici, car Hérode veut te faire mourir.» Il leur dit: «Allez dire à ce renard: Voici, je chasse les démons et j'accomplis des guérisons aujourd'hui et demain, et le troisième jour c'est fini. Mais il me faut poursuivre ma route aujourd'hui, demain et le jour suivant, car il n'est pas possible qu'un prophète périsse hors de Jérusalem.</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١٣ : ٣١ – ٣٠</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ذلك اليوم جاء إليه قوم من الفريسيين وقالوا له: أخرج وأذهب من هنا، فإن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هيرودس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يريد قتلك. فقال لهم: أذهبوا وقولوا لهذا الثعلب، ها أنا أخرج الشياطين، وأتمم الشفاء اليوم وغداً، وفى اليوم الثالث أكمل.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ولكن ينبغى لى أن أقيم اليوم وغداً وفى اليوم الآتى أذهب. لأنه لا يهلك نبي خارج عن أورشليم.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Jérusalem, Jérusalem, toi qui tues les prophètes et lapides ceux qui te sont envoyés, combien de fois j'ai voulu rassembler tes enfants comme une poule rassemble sa couvée sous ses ailes, et vous n'avez pas voulu. Voici que votre maison va vous être laissée. Oui, je vous le dis, vous ne me verrez plus, jusqu'à ce qu'arrive le jour où vous direz : Béni soit celui qui vient au nom du Seigneur!»</a:t>
            </a:r>
            <a:endParaRPr lang="fr-FR" dirty="0"/>
          </a:p>
          <a:p>
            <a:pPr marL="0" indent="0" algn="just">
              <a:buNone/>
            </a:pPr>
            <a:r>
              <a:rPr lang="fr-FR" b="1" i="1" dirty="0">
                <a:solidFill>
                  <a:srgbClr val="C00000"/>
                </a:solidFill>
              </a:rPr>
              <a:t>Gloire à Dieu éternellement.</a:t>
            </a:r>
            <a:endParaRPr lang="fr-FR" b="1" dirty="0">
              <a:solidFill>
                <a:srgbClr val="C00000"/>
              </a:solidFill>
            </a:endParaRPr>
          </a:p>
          <a:p>
            <a:pPr marL="0" indent="0" algn="just">
              <a:buNone/>
            </a:pPr>
            <a:endParaRPr lang="fr-FR" dirty="0"/>
          </a:p>
          <a:p>
            <a:pPr marL="0" indent="0" algn="just">
              <a:buNone/>
            </a:pPr>
            <a:endParaRPr lang="fr-FR" dirty="0"/>
          </a:p>
          <a:p>
            <a:pPr marL="0" indent="0" algn="just">
              <a:buNone/>
            </a:pPr>
            <a:r>
              <a:rPr lang="fr-FR" dirty="0"/>
              <a:t> </a:t>
            </a:r>
          </a:p>
          <a:p>
            <a:pPr marL="0" indent="0" algn="just">
              <a:buNone/>
            </a:pPr>
            <a:endParaRPr lang="fr-FR" dirty="0"/>
          </a:p>
          <a:p>
            <a:pPr marL="0" indent="0" algn="just">
              <a:buNone/>
            </a:pPr>
            <a:endParaRPr lang="fr-FR" dirty="0"/>
          </a:p>
          <a:p>
            <a:pPr marL="0" indent="0" algn="just">
              <a:buNone/>
            </a:pPr>
            <a:r>
              <a:rPr lang="fr-FR" sz="2800" b="1" dirty="0"/>
              <a: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197787" y="529803"/>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أورشليم يا أورشليم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قاتلة الأنبياء وراجمه المرسلين إليها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 من مرة أردت أن أجمع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 كما يجمع الطائر فراخه تحت جناحيه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تريدوا.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بيتكم يترك لكم خراباً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تروننى من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حتى تقولوا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مبارك الآتى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r>
              <a:rPr kumimoji="0" lang="fr-FR" sz="3600" b="1" i="1" u="none" strike="noStrike" kern="1200" cap="none" spc="0" normalizeH="0" baseline="0" noProof="0" dirty="0">
                <a:ln>
                  <a:noFill/>
                </a:ln>
                <a:solidFill>
                  <a:srgbClr val="C00000"/>
                </a:solidFill>
                <a:effectLst/>
                <a:uLnTx/>
                <a:uFillTx/>
                <a:latin typeface="Calibri"/>
                <a:ea typeface="+mn-ea"/>
                <a:cs typeface="+mn-cs"/>
              </a:rPr>
              <a:t>.</a:t>
            </a:r>
            <a:endPar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fils de </a:t>
            </a:r>
            <a:r>
              <a:rPr lang="fr-FR" sz="2800" b="1" dirty="0" err="1"/>
              <a:t>Bérékya</a:t>
            </a:r>
            <a:r>
              <a:rPr lang="fr-FR" sz="2800" b="1" dirty="0"/>
              <a:t>, fils de </a:t>
            </a:r>
            <a:r>
              <a:rPr lang="fr-FR" sz="2800" b="1" dirty="0" err="1"/>
              <a:t>Iddo</a:t>
            </a:r>
            <a:r>
              <a:rPr lang="fr-FR" sz="2800" b="1" dirty="0"/>
              <a:t>, en ces termes : Le Seigneur s'est grandement irrité contre vos pères. Tu leur diras : Ainsi parle le Seigneur Sabaot. Revenez à moi - oracle du Seigneur Sabaot - et je reviendrai vers vous, dit le Seigneur Sabaot. Ne soyez pas comme vos pères à qui les prophètes du passé lancèrent cet appel : Ainsi parle le Seigneur Sabaot. Revenez donc de vos voies</a:t>
            </a:r>
            <a:r>
              <a:rPr lang="ar-EG" sz="2800" b="1" dirty="0"/>
              <a:t> </a:t>
            </a:r>
            <a:r>
              <a:rPr lang="fr-FR" sz="2800" b="1" dirty="0"/>
              <a:t>mauvaises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براشيا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 عدو النبى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غضب الرب على آبائكم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 لهم هكذا ما يقوله الرب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رجعوا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وأنا أيضاً أرجع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الضابط الكل. ولا تكونوا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بائكم الذين خاطبهم الأنبياء الأولون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 ما يقوله الرب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رجعوا عن طرقكم الرديئة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4BF5418A-175A-4515-A17C-65C29EE09FD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rmAutofit fontScale="92500" lnSpcReduction="10000"/>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En ce jour-là quelques-uns vinrent et l’informèrent sur les intentions du roi Hérode en disant: «Maître, va-t’en, pars d’ici: Hérode veut Te faire mourir.» Il répliqua en disant à celui qui lui avait dit cela: «Va dire à ce mauvais renard que je vais accomplir les guérisons aujourd’hui, demain et le jour suivant. En effet, il est écrit qu’il n’est pas possible qu’un prophète meure en dehors de Jérusalem. Jérusalem, Jérusalem, toi qui tues les prophètes, toi qui lapides ceux qui te sont envoyés,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ذلك اليوم وافاه قوم وأخبروه عن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هيرودس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الملك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معلم أخرج من ههنا فإن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هيرودس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المارق يريد قتلك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 وقال للذى 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مض وقل لهذا الثعلب الشرير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أكمل شفاء كثيرين اليوم وغداً وفى اليوم الآتى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فقد كتب أنه لا يهلك نبي خارجاً عن أورشليم. يا أورشليم يا أورشليم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قاتلة الأنبياء وراجمة المرسلين.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6559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combien de fois j’ai voulu rassembler tes enfants et vous n’avez pas voulu! Maintenant, J’abandonne votre Temple entre vos mains pour toutes les générations. Je vous le déclare, vous qui m’entendez : vous ne me verrez plus jusqu’au jour où vous direz en chœur: Béni soit celui qui vient au nom du Seigneur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من مرة أردت أن أجمع بنيك فلم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تريدى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أترك لكم بيتكم خراباً إلى كل الأجيال. أقول لكم أيها الذين تسمعوننى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أنكم لا تروننى منذ هذا اليوم حتى تقولوا كلكم من فم واحد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مبارك الآتى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 الإله.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2892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Autofit/>
          </a:bodyPr>
          <a:lstStyle/>
          <a:p>
            <a:pPr marL="0" indent="0" algn="ctr">
              <a:buNone/>
            </a:pPr>
            <a:r>
              <a:rPr lang="fr-FR" sz="2800" b="1" i="1" dirty="0">
                <a:solidFill>
                  <a:srgbClr val="C00000"/>
                </a:solidFill>
              </a:rPr>
              <a:t>Osée 4 : 15 - 5 : 7</a:t>
            </a:r>
          </a:p>
          <a:p>
            <a:pPr marL="0" indent="0" algn="just">
              <a:buNone/>
            </a:pPr>
            <a:r>
              <a:rPr lang="fr-FR" sz="2800" b="1" dirty="0"/>
              <a:t>Si toi, tu te prostitues, Israël, que Juda ne se rende pas coupable! N'allez pas à Gilgal, ne montez pas à </a:t>
            </a:r>
            <a:r>
              <a:rPr lang="fr-FR" sz="2800" b="1" dirty="0" err="1"/>
              <a:t>Bet</a:t>
            </a:r>
            <a:r>
              <a:rPr lang="fr-FR" sz="2800" b="1" dirty="0"/>
              <a:t>-Aven, et ne jurez pas «par la vie du Seigneur». Car telle une vache rétive, Israël a été rétif; </a:t>
            </a:r>
            <a:endParaRPr lang="fr-FR" sz="2800" b="1" i="1" dirty="0">
              <a:solidFill>
                <a:srgbClr val="FF0000"/>
              </a:solidFill>
            </a:endParaRPr>
          </a:p>
        </p:txBody>
      </p:sp>
      <p:sp>
        <p:nvSpPr>
          <p:cNvPr id="6" name="ZoneTexte 5"/>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هوشع</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٤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١٥-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٥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٧</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أما أنت يا إسرائيل فلا تكن جاهلاً</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ويا يهوذا لا تدخل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الجلجال</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تذهبوا إلى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الظلم.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تحلفوا بالرب الحى</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قد جمح إسرائيل كعجلة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جامحة.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a:ln>
                  <a:noFill/>
                </a:ln>
                <a:solidFill>
                  <a:srgbClr val="C00000"/>
                </a:solidFill>
                <a:effectLst/>
                <a:uLnTx/>
                <a:uFillTx/>
                <a:latin typeface="CS Avva Shenouda" pitchFamily="34" charset="0"/>
                <a:ea typeface="+mn-ea"/>
                <a:cs typeface="Times New Roman" pitchFamily="18" charset="0"/>
              </a:rPr>
              <a:t> 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1" i="0" u="none" strike="noStrike" kern="1200" cap="none" spc="0" normalizeH="0" baseline="0" noProof="0" dirty="0">
                <a:ln>
                  <a:noFill/>
                </a:ln>
                <a:solidFill>
                  <a:prstClr val="black"/>
                </a:solidFill>
                <a:effectLst/>
                <a:uLnTx/>
                <a:uFillTx/>
                <a:latin typeface="Athanasius" pitchFamily="2" charset="0"/>
                <a:ea typeface="+mn-ea"/>
                <a:cs typeface="+mn-cs"/>
              </a:rPr>
              <a:t>N</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qok</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de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P`èicrahl</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èmpererat`èemi</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&gt;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ouo</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Iouda</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èmper</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]e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e`è'oun</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èeGalgada</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a:t>
            </a:r>
            <a:endParaRPr kumimoji="0" lang="ar-EG" sz="3800" b="1" i="0" u="none" strike="noStrike" kern="1200" cap="none" spc="0" normalizeH="0" baseline="0" noProof="0" dirty="0">
              <a:ln>
                <a:noFill/>
              </a:ln>
              <a:solidFill>
                <a:prstClr val="black"/>
              </a:solidFill>
              <a:effectLst/>
              <a:uLnTx/>
              <a:uFillTx/>
              <a:latin typeface="Athanasius" pitchFamily="2"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Ou`</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4676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maintenant le Seigneur le ferait paître comme un agneau dans un vaste parcage? Éphraïm est l'allié des idoles, laisse-le! Leur beuverie terminée, ils ne font que se prostituer ; ils préfèrent l'Ignominie à leur Orgueil. Le vent les emportera de ses ailes, et ils auront honte de leurs sacrifices. Écoutez ceci, prêtres, sois attentive, maison d'Israël, maison du roi, prête l'oreille! Car c'est vous que concerne le droit,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6096000" y="404664"/>
            <a:ext cx="5688632" cy="507831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فالآن يرعاهم الرب</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كحمل فى موضع رحب</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خليل الأصنام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قد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كنت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له شكاً</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فأطاعوا الكنعانيين وزنوا زنى إلى الآخر</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وأحبوا الهوا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بالتعاظم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وأنت فى جناحيك هبوب ريح</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وسيخزون فى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مذبحهم.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إسمعوا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لهذا أيها الكهنة وأنصتوا يا بيت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إسرائيل.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صغوا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يا بيت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الملك.</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الحكم موضوع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قبالتكم.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10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de vos actions mauvaises. Mais eux n'écoutèrent pas et ne me prêtèrent pas attention - oracle du Seigneur. Vos pères, où sont-ils ? Et les prophètes, sont-ils toujours en vie ? Mais mes ordres et mes  décrets, ceux que j'avais donnés à mes serviteurs les prophètes, n'ont-ils pas atteint vos pères ? Alors ils se sont convertis et ont dit : le Seigneur Sabaot nous a traités comme il avait résolu de le faire, selon nos voies et nos actions.</a:t>
            </a:r>
            <a:endParaRPr lang="fr-FR" sz="1400" b="1" dirty="0"/>
          </a:p>
          <a:p>
            <a:pPr marL="0" indent="0" algn="just">
              <a:lnSpc>
                <a:spcPct val="90000"/>
              </a:lnSpc>
              <a:buNone/>
            </a:pPr>
            <a:endParaRPr lang="fr-FR" sz="14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وعن أعمالكم الشريرة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 يصغوا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فأين هم آباؤكم والأنبياء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فهل يحيون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لكن نواميسى وأقوالى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إقبلوها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تلك التى أمرت بها روح عبيدى الأنبياء الذين أدركوا آباءكم وخاطبوهم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كما أمر الرب الضابط الكل أن يصنع بكم بحسب طرقكم. وكأعمالكم هكذا صنع بكم</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81B12F7-67E3-4B82-A9FF-69FEBCCC31D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955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vous avez été un piège à </a:t>
            </a:r>
            <a:r>
              <a:rPr lang="fr-FR" sz="2800" b="1" dirty="0" err="1"/>
              <a:t>Miçpa</a:t>
            </a:r>
            <a:r>
              <a:rPr lang="fr-FR" sz="2800" b="1" dirty="0"/>
              <a:t>, et un filet tendu sur le Tabor. Ils ont approfondi la fosse de </a:t>
            </a:r>
            <a:r>
              <a:rPr lang="fr-FR" sz="2800" b="1" dirty="0" err="1"/>
              <a:t>Shittim</a:t>
            </a:r>
            <a:r>
              <a:rPr lang="fr-FR" sz="2800" b="1" dirty="0"/>
              <a:t>, eh bien, moi, je vais les punir tous. Moi, je connais Éphraïm, Israël ne m'est point caché. Oui, tu t'es prostitué, Éphraïm, Israël s'est souillé. Leurs œuvres ne leur permettent pas de revenir vers leur Dieu, car un esprit de prostitution est en leur sein et ils ne connaissent pas le Seigneur. L'orgueil d'Israël témoigne contre lui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قد صرتم فخاً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للمحرس</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وكالشبكة المنصوبة على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تابور</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مرتفع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تلك التى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نصبها الصيادون للصيد وأنا معلمكم أنا عرفت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ولم يخف عنى إسرائيل لأن الآن قد زنى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وتنجس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إسرائيل.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ولم يوجهوا أفكار قلوبهم ليرجعوا إلى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إلههم.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روح الزنى فيهم والرب لم يعرفوه.</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سيغطى إسرائيل وجهه بذراعه </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(من الخزى</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Israël et Éphraïm trébuchent à cause de leur faute, Juda aussi trébuche avec eux. Avec leurs brebis et leurs bœufs, ils iront chercher le Seigneur, mais ils ne le trouveront pas: il s'est retiré d'eux! Ils ont trahi le Seigneur, ils ont engendré des bâtards; maintenant la néoménie va les dévorer, eux et leurs champs.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فيرجم إسرائيل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وأفرايم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بالظلم ويرجم يهوذا أيضاً معهم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ويذهبون بغنم وثيران ليطلبوا الرب فلا يجدونه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قد</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تنحى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عنهم.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بما أنهم قد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إنصرفوا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عن الرب وصارت لهم ثيران وكان لهم بنين غرباء</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فالآن يأكلهم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الدبا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القمل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مع ميراثهم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ليلة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354614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025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err="1">
                <a:latin typeface="Athanasius" pitchFamily="2" charset="0"/>
              </a:rPr>
              <a:t>Pama`mvwt</a:t>
            </a:r>
            <a:r>
              <a:rPr lang="en-US" sz="4000" b="1" dirty="0">
                <a:latin typeface="Athanasius" pitchFamily="2" charset="0"/>
              </a:rPr>
              <a:t> </a:t>
            </a:r>
            <a:r>
              <a:rPr lang="en-US" sz="4000" b="1" dirty="0" err="1">
                <a:latin typeface="Athanasius" pitchFamily="2" charset="0"/>
              </a:rPr>
              <a:t>Panou</a:t>
            </a:r>
            <a:r>
              <a:rPr lang="en-US" sz="4000" b="1" dirty="0">
                <a:latin typeface="Athanasius" pitchFamily="2" charset="0"/>
              </a:rPr>
              <a:t>; ;</a:t>
            </a:r>
            <a:r>
              <a:rPr lang="en-US" sz="4000" b="1" dirty="0" err="1">
                <a:latin typeface="Athanasius" pitchFamily="2" charset="0"/>
              </a:rPr>
              <a:t>naer</a:t>
            </a:r>
            <a:r>
              <a:rPr lang="en-US" sz="4000" b="1" dirty="0">
                <a:latin typeface="Athanasius" pitchFamily="2" charset="0"/>
              </a:rPr>
              <a:t>\</a:t>
            </a:r>
            <a:r>
              <a:rPr lang="en-US" sz="4000" b="1" dirty="0" err="1">
                <a:latin typeface="Athanasius" pitchFamily="2" charset="0"/>
              </a:rPr>
              <a:t>elpic</a:t>
            </a:r>
            <a:r>
              <a:rPr lang="en-US" sz="4000" b="1" dirty="0">
                <a:latin typeface="Athanasius" pitchFamily="2" charset="0"/>
              </a:rPr>
              <a:t> `</a:t>
            </a:r>
            <a:r>
              <a:rPr lang="en-US" sz="4000" b="1" dirty="0" err="1">
                <a:latin typeface="Athanasius" pitchFamily="2" charset="0"/>
              </a:rPr>
              <a:t>erof</a:t>
            </a:r>
            <a:r>
              <a:rPr lang="en-US" sz="4000" b="1" dirty="0">
                <a:latin typeface="Athanasius" pitchFamily="2" charset="0"/>
              </a:rPr>
              <a:t> &gt; je `</a:t>
            </a:r>
            <a:r>
              <a:rPr lang="en-US" sz="4000" b="1" dirty="0" err="1">
                <a:latin typeface="Athanasius" pitchFamily="2" charset="0"/>
              </a:rPr>
              <a:t>nqof</a:t>
            </a:r>
            <a:r>
              <a:rPr lang="en-US" sz="4000" b="1" dirty="0">
                <a:latin typeface="Athanasius" pitchFamily="2" charset="0"/>
              </a:rPr>
              <a:t> </a:t>
            </a:r>
            <a:r>
              <a:rPr lang="en-US" sz="4000" b="1" dirty="0" err="1">
                <a:latin typeface="Athanasius" pitchFamily="2" charset="0"/>
              </a:rPr>
              <a:t>ef`ena</a:t>
            </a:r>
            <a:r>
              <a:rPr lang="en-US" sz="4000" b="1" dirty="0">
                <a:latin typeface="Athanasius" pitchFamily="2" charset="0"/>
              </a:rPr>
              <a:t>\met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piva</a:t>
            </a:r>
            <a:r>
              <a:rPr lang="en-US" sz="4000" b="1" dirty="0">
                <a:latin typeface="Athanasius" pitchFamily="2" charset="0"/>
              </a:rPr>
              <a:t>] `</a:t>
            </a:r>
            <a:r>
              <a:rPr lang="en-US" sz="4000" b="1" dirty="0" err="1">
                <a:latin typeface="Athanasius" pitchFamily="2" charset="0"/>
              </a:rPr>
              <a:t>nte</a:t>
            </a:r>
            <a:r>
              <a:rPr lang="en-US" sz="4000" b="1" dirty="0">
                <a:latin typeface="Athanasius" pitchFamily="2" charset="0"/>
              </a:rPr>
              <a:t> </a:t>
            </a:r>
            <a:r>
              <a:rPr lang="en-US" sz="4000" b="1" dirty="0" err="1">
                <a:latin typeface="Athanasius" pitchFamily="2" charset="0"/>
              </a:rPr>
              <a:t>pirefjwrj</a:t>
            </a:r>
            <a:r>
              <a:rPr lang="en-US" sz="4000" b="1" dirty="0">
                <a:latin typeface="Athanasius" pitchFamily="2" charset="0"/>
              </a:rPr>
              <a:t> &gt; </a:t>
            </a:r>
            <a:r>
              <a:rPr lang="en-US" sz="4000" b="1" dirty="0" err="1">
                <a:latin typeface="Athanasius" pitchFamily="2" charset="0"/>
              </a:rPr>
              <a:t>nem</a:t>
            </a:r>
            <a:r>
              <a:rPr lang="en-US" sz="4000" b="1" dirty="0">
                <a:latin typeface="Athanasius" pitchFamily="2" charset="0"/>
              </a:rPr>
              <a: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oucaji</a:t>
            </a:r>
            <a:r>
              <a:rPr lang="en-US" sz="4000" b="1" dirty="0">
                <a:latin typeface="Athanasius" pitchFamily="2" charset="0"/>
              </a:rPr>
              <a:t> `</a:t>
            </a:r>
            <a:r>
              <a:rPr lang="en-US" sz="4000" b="1" dirty="0" err="1">
                <a:latin typeface="Athanasius" pitchFamily="2" charset="0"/>
              </a:rPr>
              <a:t>nref</a:t>
            </a:r>
            <a:r>
              <a:rPr lang="en-US" sz="4000" b="1" dirty="0">
                <a:latin typeface="Athanasius" pitchFamily="2" charset="0"/>
              </a:rPr>
              <a:t>`]</a:t>
            </a:r>
            <a:r>
              <a:rPr lang="en-US" sz="4000" b="1" dirty="0" err="1">
                <a:latin typeface="Athanasius" pitchFamily="2" charset="0"/>
              </a:rPr>
              <a:t>qorter</a:t>
            </a:r>
            <a:r>
              <a:rPr lang="en-US" sz="4000" b="1" dirty="0">
                <a:latin typeface="Athanasius" pitchFamily="2" charset="0"/>
              </a:rPr>
              <a:t> &gt; `</a:t>
            </a:r>
            <a:r>
              <a:rPr lang="fr-FR" sz="4000" b="1" dirty="0">
                <a:latin typeface="Athanasius" pitchFamily="2" charset="0"/>
              </a:rPr>
              <a:t>``</a:t>
            </a:r>
            <a:r>
              <a:rPr lang="fr-FR" sz="4000" b="1" dirty="0" err="1">
                <a:solidFill>
                  <a:srgbClr val="C00000"/>
                </a:solidFill>
                <a:latin typeface="Athanasius" pitchFamily="2" charset="0"/>
              </a:rPr>
              <a:t>allhloui</a:t>
            </a:r>
            <a:r>
              <a:rPr lang="fr-FR" sz="40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مزمور</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٩٠</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 </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١،</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fr-FR" sz="2800" b="1" i="1" u="none" strike="noStrike" kern="1200" cap="none" spc="0" normalizeH="0" baseline="0" noProof="0" dirty="0">
                <a:ln>
                  <a:noFill/>
                </a:ln>
                <a:solidFill>
                  <a:srgbClr val="FF0000"/>
                </a:solidFill>
                <a:effectLst/>
                <a:uLnTx/>
                <a:uFillTx/>
                <a:latin typeface="Calibri"/>
                <a:ea typeface="+mn-ea"/>
                <a:cs typeface="+mn-cs"/>
              </a:rPr>
              <a:t> </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٢</a:t>
            </a:r>
            <a:endParaRPr kumimoji="0" lang="fr-FR" sz="28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ملج</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 وإلهى فأتكل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عليه.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ينجينى من فخ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الصياد.</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ومن كلمة مقلقة.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FF0000"/>
                </a:solidFill>
                <a:effectLst/>
                <a:uLnTx/>
                <a:uFillTx/>
                <a:latin typeface="Calibri"/>
                <a:ea typeface="+mn-ea"/>
                <a:cs typeface="+mn-cs"/>
              </a:rPr>
              <a:t>Psaume 90 : 1,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refuge, mon rempart, mon Dieu, dont je suis sûr. C’est Lui qui te sauve des filets du chasseur, et des paroles maléfiques.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748044"/>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Luc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732727"/>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endParaRPr lang="ar-AE" sz="36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fi-FI" sz="4800" b="1" dirty="0">
                <a:latin typeface="Athanasius" pitchFamily="2" charset="0"/>
              </a:rPr>
              <a:t>Loukan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k/a/&gt; l/d/ ]bl</a:t>
            </a:r>
            <a:r>
              <a:rPr lang="en-US" b="1" dirty="0">
                <a:solidFill>
                  <a:srgbClr val="C00000"/>
                </a:solidFill>
                <a:latin typeface="Athanasius" pitchFamily="2" charset="0"/>
              </a:rPr>
              <a:t>/</a:t>
            </a:r>
            <a:endParaRPr lang="fr-FR" dirty="0">
              <a:solidFill>
                <a:srgbClr val="C00000"/>
              </a:solidFill>
              <a:latin typeface="Athanasius" pitchFamily="2" charset="0"/>
            </a:endParaRPr>
          </a:p>
          <a:p>
            <a:pPr marL="0" indent="0" algn="just">
              <a:buNone/>
            </a:pPr>
            <a:r>
              <a:rPr lang="en-US" sz="3100" b="1" dirty="0">
                <a:latin typeface="Athanasius" pitchFamily="2" charset="0"/>
              </a:rPr>
              <a:t>Ma\</a:t>
            </a:r>
            <a:r>
              <a:rPr lang="en-US" sz="3100" b="1" dirty="0" err="1">
                <a:latin typeface="Athanasius" pitchFamily="2" charset="0"/>
              </a:rPr>
              <a:t>qhten</a:t>
            </a:r>
            <a:r>
              <a:rPr lang="en-US" sz="3100" b="1" dirty="0">
                <a:latin typeface="Athanasius" pitchFamily="2" charset="0"/>
              </a:rPr>
              <a:t> de `</a:t>
            </a:r>
            <a:r>
              <a:rPr lang="en-US" sz="3100" b="1" dirty="0" err="1">
                <a:latin typeface="Athanasius" pitchFamily="2" charset="0"/>
              </a:rPr>
              <a:t>èerwten</a:t>
            </a:r>
            <a:r>
              <a:rPr lang="en-US" sz="3100" b="1" dirty="0">
                <a:latin typeface="Athanasius" pitchFamily="2" charset="0"/>
              </a:rPr>
              <a:t> </a:t>
            </a:r>
            <a:r>
              <a:rPr lang="en-US" sz="3100" b="1" dirty="0" err="1">
                <a:latin typeface="Athanasius" pitchFamily="2" charset="0"/>
              </a:rPr>
              <a:t>mhpote</a:t>
            </a:r>
            <a:r>
              <a:rPr lang="en-US" sz="3100" b="1" dirty="0">
                <a:latin typeface="Athanasius" pitchFamily="2" charset="0"/>
              </a:rPr>
              <a:t> `</a:t>
            </a:r>
            <a:r>
              <a:rPr lang="en-US" sz="3100" b="1" dirty="0" err="1">
                <a:latin typeface="Athanasius" pitchFamily="2" charset="0"/>
              </a:rPr>
              <a:t>èntou`è</a:t>
            </a:r>
            <a:r>
              <a:rPr lang="en-US" sz="3100" b="1" dirty="0">
                <a:latin typeface="Athanasius" pitchFamily="2" charset="0"/>
              </a:rPr>
              <a:t>\</a:t>
            </a:r>
            <a:r>
              <a:rPr lang="en-US" sz="3100" b="1" dirty="0" err="1">
                <a:latin typeface="Athanasius" pitchFamily="2" charset="0"/>
              </a:rPr>
              <a:t>ro</a:t>
            </a:r>
            <a:r>
              <a:rPr lang="en-US" sz="3100" b="1" dirty="0">
                <a:latin typeface="Athanasius" pitchFamily="2" charset="0"/>
              </a:rPr>
              <a:t>] `</a:t>
            </a:r>
            <a:r>
              <a:rPr lang="en-US" sz="3100" b="1" dirty="0" err="1">
                <a:latin typeface="Athanasius" pitchFamily="2" charset="0"/>
              </a:rPr>
              <a:t>ènje</a:t>
            </a:r>
            <a:r>
              <a:rPr lang="en-US" sz="3100" b="1" dirty="0">
                <a:latin typeface="Athanasius" pitchFamily="2" charset="0"/>
              </a:rPr>
              <a:t> </a:t>
            </a:r>
            <a:r>
              <a:rPr lang="en-US" sz="3100" b="1" dirty="0" err="1">
                <a:latin typeface="Athanasius" pitchFamily="2" charset="0"/>
              </a:rPr>
              <a:t>neten</a:t>
            </a:r>
            <a:r>
              <a:rPr lang="en-US" sz="3100" b="1" dirty="0">
                <a:latin typeface="Athanasius" pitchFamily="2" charset="0"/>
              </a:rPr>
              <a:t>\</a:t>
            </a:r>
            <a:r>
              <a:rPr lang="en-US" sz="3100" b="1" dirty="0" err="1">
                <a:latin typeface="Athanasius" pitchFamily="2" charset="0"/>
              </a:rPr>
              <a:t>ht</a:t>
            </a:r>
            <a:r>
              <a:rPr lang="en-US" sz="3100" b="1" dirty="0">
                <a:latin typeface="Athanasius" pitchFamily="2" charset="0"/>
              </a:rPr>
              <a:t> '</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ousimh</a:t>
            </a:r>
            <a:r>
              <a:rPr lang="en-US" sz="3100" b="1" dirty="0">
                <a:latin typeface="Athanasius" pitchFamily="2" charset="0"/>
              </a:rPr>
              <a:t> </a:t>
            </a:r>
            <a:r>
              <a:rPr lang="en-US" sz="3100" b="1" dirty="0" err="1">
                <a:latin typeface="Athanasius" pitchFamily="2" charset="0"/>
              </a:rPr>
              <a:t>nem</a:t>
            </a:r>
            <a:r>
              <a:rPr lang="en-US" sz="3100" b="1" dirty="0">
                <a:latin typeface="Athanasius" pitchFamily="2" charset="0"/>
              </a:rPr>
              <a:t> </a:t>
            </a:r>
            <a:r>
              <a:rPr lang="en-US" sz="3100" b="1" dirty="0" err="1">
                <a:latin typeface="Athanasius" pitchFamily="2" charset="0"/>
              </a:rPr>
              <a:t>ouqi'i</a:t>
            </a:r>
            <a:r>
              <a:rPr lang="en-US" sz="3100" b="1" dirty="0">
                <a:latin typeface="Athanasius" pitchFamily="2" charset="0"/>
              </a:rPr>
              <a:t> </a:t>
            </a:r>
            <a:r>
              <a:rPr lang="en-US" sz="3100" b="1" dirty="0" err="1">
                <a:latin typeface="Athanasius" pitchFamily="2" charset="0"/>
              </a:rPr>
              <a:t>nem</a:t>
            </a:r>
            <a:r>
              <a:rPr lang="en-US" sz="3100" b="1" dirty="0">
                <a:latin typeface="Athanasius" pitchFamily="2" charset="0"/>
              </a:rPr>
              <a:t> \</a:t>
            </a:r>
            <a:r>
              <a:rPr lang="en-US" sz="3100" b="1" dirty="0" err="1">
                <a:latin typeface="Athanasius" pitchFamily="2" charset="0"/>
              </a:rPr>
              <a:t>anrwou</a:t>
            </a:r>
            <a:r>
              <a:rPr lang="en-US" sz="3100" b="1" dirty="0">
                <a:latin typeface="Athanasius" pitchFamily="2" charset="0"/>
              </a:rPr>
              <a:t>] `</a:t>
            </a:r>
            <a:r>
              <a:rPr lang="en-US" sz="3100" b="1" dirty="0" err="1">
                <a:latin typeface="Athanasius" pitchFamily="2" charset="0"/>
              </a:rPr>
              <a:t>èmbi`èwtikon</a:t>
            </a:r>
            <a:r>
              <a:rPr lang="en-US" sz="3100" b="1" dirty="0">
                <a:latin typeface="Athanasius" pitchFamily="2" charset="0"/>
              </a:rPr>
              <a:t> </a:t>
            </a:r>
            <a:r>
              <a:rPr lang="en-US" sz="3100" b="1" dirty="0" err="1">
                <a:latin typeface="Athanasius" pitchFamily="2" charset="0"/>
              </a:rPr>
              <a:t>ouo</a:t>
            </a:r>
            <a:r>
              <a:rPr lang="en-US" sz="3100" b="1" dirty="0">
                <a:latin typeface="Athanasius" pitchFamily="2" charset="0"/>
              </a:rPr>
              <a:t>\ </a:t>
            </a:r>
            <a:r>
              <a:rPr lang="en-US" sz="3100" b="1" dirty="0" err="1">
                <a:latin typeface="Athanasius" pitchFamily="2" charset="0"/>
              </a:rPr>
              <a:t>è`ènou</a:t>
            </a:r>
            <a:r>
              <a:rPr lang="en-US" sz="3100" b="1" dirty="0">
                <a:latin typeface="Athanasius" pitchFamily="2" charset="0"/>
              </a:rPr>
              <a:t>\o;'</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ou</a:t>
            </a:r>
            <a:r>
              <a:rPr lang="en-US" sz="3100" b="1" dirty="0">
                <a:latin typeface="Athanasius" pitchFamily="2" charset="0"/>
              </a:rPr>
              <a:t>\o; `</a:t>
            </a:r>
            <a:r>
              <a:rPr lang="en-US" sz="3100" b="1" dirty="0" err="1">
                <a:latin typeface="Athanasius" pitchFamily="2" charset="0"/>
              </a:rPr>
              <a:t>èntef`èi</a:t>
            </a:r>
            <a:r>
              <a:rPr lang="en-US" sz="3100" b="1" dirty="0">
                <a:latin typeface="Athanasius" pitchFamily="2" charset="0"/>
              </a:rPr>
              <a:t> `</a:t>
            </a:r>
            <a:r>
              <a:rPr lang="en-US" sz="3100" b="1" dirty="0" err="1">
                <a:latin typeface="Athanasius" pitchFamily="2" charset="0"/>
              </a:rPr>
              <a:t>èejen</a:t>
            </a:r>
            <a:r>
              <a:rPr lang="en-US" sz="3100" b="1" dirty="0">
                <a:latin typeface="Athanasius" pitchFamily="2" charset="0"/>
              </a:rPr>
              <a:t> </a:t>
            </a:r>
            <a:r>
              <a:rPr lang="en-US" sz="3100" b="1" dirty="0" err="1">
                <a:latin typeface="Athanasius" pitchFamily="2" charset="0"/>
              </a:rPr>
              <a:t>qhnou</a:t>
            </a:r>
            <a:r>
              <a:rPr lang="en-US" sz="3100" b="1" dirty="0">
                <a:latin typeface="Athanasius" pitchFamily="2" charset="0"/>
              </a:rPr>
              <a:t> `</a:t>
            </a:r>
            <a:r>
              <a:rPr lang="en-US" sz="3100" b="1" dirty="0" err="1">
                <a:latin typeface="Athanasius" pitchFamily="2" charset="0"/>
              </a:rPr>
              <a:t>ènje</a:t>
            </a:r>
            <a:r>
              <a:rPr lang="en-US" sz="3100" b="1" dirty="0">
                <a:latin typeface="Athanasius" pitchFamily="2" charset="0"/>
              </a:rPr>
              <a:t> </a:t>
            </a:r>
            <a:r>
              <a:rPr lang="en-US" sz="3100" b="1" dirty="0" err="1">
                <a:latin typeface="Athanasius" pitchFamily="2" charset="0"/>
              </a:rPr>
              <a:t>pie`è</a:t>
            </a:r>
            <a:r>
              <a:rPr lang="en-US" sz="3100" b="1" dirty="0">
                <a:latin typeface="Athanasius" pitchFamily="2" charset="0"/>
              </a:rPr>
              <a:t>\</a:t>
            </a:r>
            <a:r>
              <a:rPr lang="en-US" sz="3100" b="1" dirty="0" err="1">
                <a:latin typeface="Athanasius" pitchFamily="2" charset="0"/>
              </a:rPr>
              <a:t>oou</a:t>
            </a:r>
            <a:r>
              <a:rPr lang="en-US" sz="3100" b="1" dirty="0">
                <a:latin typeface="Athanasius" pitchFamily="2" charset="0"/>
              </a:rPr>
              <a:t> `</a:t>
            </a:r>
            <a:r>
              <a:rPr lang="en-US" sz="3100" b="1" dirty="0" err="1">
                <a:latin typeface="Athanasius" pitchFamily="2" charset="0"/>
              </a:rPr>
              <a:t>èete`èmmau</a:t>
            </a:r>
            <a:r>
              <a:rPr lang="en-US" sz="3100" b="1" dirty="0">
                <a:latin typeface="Athanasius" pitchFamily="2" charset="0"/>
              </a:rPr>
              <a:t> `</a:t>
            </a:r>
            <a:r>
              <a:rPr lang="en-US" sz="3100" b="1" dirty="0" err="1">
                <a:latin typeface="Athanasius" pitchFamily="2" charset="0"/>
              </a:rPr>
              <a:t>èm`èvrh</a:t>
            </a:r>
            <a:r>
              <a:rPr lang="en-US" sz="3100" b="1" dirty="0">
                <a:latin typeface="Athanasius" pitchFamily="2" charset="0"/>
              </a:rPr>
              <a:t>; `</a:t>
            </a:r>
            <a:r>
              <a:rPr lang="en-US" sz="3100" b="1" dirty="0" err="1">
                <a:latin typeface="Athanasius" pitchFamily="2" charset="0"/>
              </a:rPr>
              <a:t>ènouva</a:t>
            </a:r>
            <a:r>
              <a:rPr lang="en-US" sz="3100" b="1" dirty="0">
                <a:latin typeface="Athanasius" pitchFamily="2" charset="0"/>
              </a:rPr>
              <a:t>] </a:t>
            </a:r>
            <a:r>
              <a:rPr lang="en-US" sz="3100" b="1" dirty="0" err="1">
                <a:latin typeface="Athanasius" pitchFamily="2" charset="0"/>
              </a:rPr>
              <a:t>ef`èe`èi</a:t>
            </a:r>
            <a:r>
              <a:rPr lang="en-US" sz="3100" b="1" dirty="0">
                <a:latin typeface="Athanasius" pitchFamily="2" charset="0"/>
              </a:rPr>
              <a:t> gar `</a:t>
            </a:r>
            <a:r>
              <a:rPr lang="en-US" sz="3100" b="1" dirty="0" err="1">
                <a:latin typeface="Athanasius" pitchFamily="2" charset="0"/>
              </a:rPr>
              <a:t>èejen</a:t>
            </a:r>
            <a:r>
              <a:rPr lang="en-US" sz="3100" b="1" dirty="0">
                <a:latin typeface="Athanasius" pitchFamily="2" charset="0"/>
              </a:rPr>
              <a:t> </a:t>
            </a:r>
            <a:r>
              <a:rPr lang="en-US" sz="3100" b="1" dirty="0" err="1">
                <a:latin typeface="Athanasius" pitchFamily="2" charset="0"/>
              </a:rPr>
              <a:t>ouon</a:t>
            </a:r>
            <a:r>
              <a:rPr lang="en-US" sz="3100" b="1" dirty="0">
                <a:latin typeface="Athanasius" pitchFamily="2" charset="0"/>
              </a:rPr>
              <a:t> </a:t>
            </a:r>
            <a:r>
              <a:rPr lang="en-US" sz="3100" b="1" dirty="0" err="1">
                <a:latin typeface="Athanasius" pitchFamily="2" charset="0"/>
              </a:rPr>
              <a:t>niben</a:t>
            </a:r>
            <a:r>
              <a:rPr lang="en-US" sz="3100" b="1" dirty="0">
                <a:latin typeface="Athanasius" pitchFamily="2" charset="0"/>
              </a:rPr>
              <a:t> et\</a:t>
            </a:r>
            <a:r>
              <a:rPr lang="en-US" sz="3100" b="1" dirty="0" err="1">
                <a:latin typeface="Athanasius" pitchFamily="2" charset="0"/>
              </a:rPr>
              <a:t>emci</a:t>
            </a:r>
            <a:r>
              <a:rPr lang="en-US" sz="3100" b="1" dirty="0">
                <a:latin typeface="Athanasius" pitchFamily="2" charset="0"/>
              </a:rPr>
              <a:t> \</a:t>
            </a:r>
            <a:r>
              <a:rPr lang="en-US" sz="3100" b="1" dirty="0" err="1">
                <a:latin typeface="Athanasius" pitchFamily="2" charset="0"/>
              </a:rPr>
              <a:t>ijen</a:t>
            </a:r>
            <a:r>
              <a:rPr lang="en-US" sz="3100" b="1" dirty="0">
                <a:latin typeface="Athanasius" pitchFamily="2" charset="0"/>
              </a:rPr>
              <a:t> `</a:t>
            </a:r>
            <a:r>
              <a:rPr lang="en-US" sz="3100" b="1" dirty="0" err="1">
                <a:latin typeface="Athanasius" pitchFamily="2" charset="0"/>
              </a:rPr>
              <a:t>èp</a:t>
            </a:r>
            <a:r>
              <a:rPr lang="en-US" sz="3100" b="1" dirty="0">
                <a:latin typeface="Athanasius" pitchFamily="2" charset="0"/>
              </a:rPr>
              <a:t>\</a:t>
            </a:r>
            <a:r>
              <a:rPr lang="en-US" sz="3100" b="1" dirty="0" err="1">
                <a:latin typeface="Athanasius" pitchFamily="2" charset="0"/>
              </a:rPr>
              <a:t>o`è</a:t>
            </a:r>
            <a:r>
              <a:rPr lang="en-US" sz="3100" b="1" dirty="0">
                <a:latin typeface="Athanasius" pitchFamily="2" charset="0"/>
              </a:rPr>
              <a:t> </a:t>
            </a:r>
            <a:r>
              <a:rPr lang="en-US" sz="3100" b="1" dirty="0" err="1">
                <a:latin typeface="Athanasius" pitchFamily="2" charset="0"/>
              </a:rPr>
              <a:t>mpka</a:t>
            </a:r>
            <a:r>
              <a:rPr lang="en-US" sz="3100" b="1" dirty="0">
                <a:latin typeface="Athanasius" pitchFamily="2" charset="0"/>
              </a:rPr>
              <a:t>\</a:t>
            </a:r>
            <a:r>
              <a:rPr lang="en-US" sz="3100" b="1" dirty="0" err="1">
                <a:latin typeface="Athanasius" pitchFamily="2" charset="0"/>
              </a:rPr>
              <a:t>i</a:t>
            </a:r>
            <a:r>
              <a:rPr lang="en-US" sz="3100" b="1" dirty="0">
                <a:latin typeface="Athanasius" pitchFamily="2" charset="0"/>
              </a:rPr>
              <a:t> </a:t>
            </a:r>
            <a:r>
              <a:rPr lang="en-US" sz="3100" b="1" dirty="0" err="1">
                <a:latin typeface="Athanasius" pitchFamily="2" charset="0"/>
              </a:rPr>
              <a:t>thrf</a:t>
            </a:r>
            <a:r>
              <a:rPr lang="en-US" sz="3100" b="1" dirty="0">
                <a:latin typeface="Athanasius" pitchFamily="2" charset="0"/>
              </a:rPr>
              <a:t> &gt; </a:t>
            </a:r>
            <a:r>
              <a:rPr lang="en-US" sz="3100" b="1" dirty="0" err="1">
                <a:latin typeface="Athanasius" pitchFamily="2" charset="0"/>
              </a:rPr>
              <a:t>rwic</a:t>
            </a:r>
            <a:r>
              <a:rPr lang="en-US" sz="3100" b="1" dirty="0">
                <a:latin typeface="Athanasius" pitchFamily="2" charset="0"/>
              </a:rPr>
              <a:t> </a:t>
            </a:r>
            <a:r>
              <a:rPr lang="en-US" sz="3100" b="1" dirty="0" err="1">
                <a:latin typeface="Athanasius" pitchFamily="2" charset="0"/>
              </a:rPr>
              <a:t>oun</a:t>
            </a:r>
            <a:r>
              <a:rPr lang="en-US" sz="3100" b="1" dirty="0">
                <a:latin typeface="Athanasius" pitchFamily="2" charset="0"/>
              </a:rPr>
              <a:t> `</a:t>
            </a:r>
            <a:r>
              <a:rPr lang="en-US" sz="3100" b="1" dirty="0" err="1">
                <a:latin typeface="Athanasius" pitchFamily="2" charset="0"/>
              </a:rPr>
              <a:t>ènchou</a:t>
            </a:r>
            <a:r>
              <a:rPr lang="en-US" sz="3100" b="1" dirty="0">
                <a:latin typeface="Athanasius" pitchFamily="2" charset="0"/>
              </a:rPr>
              <a:t> </a:t>
            </a:r>
            <a:r>
              <a:rPr lang="en-US" sz="3100" b="1" dirty="0" err="1">
                <a:latin typeface="Athanasius" pitchFamily="2" charset="0"/>
              </a:rPr>
              <a:t>niben</a:t>
            </a:r>
            <a:r>
              <a:rPr lang="en-US" sz="3100" b="1" dirty="0">
                <a:latin typeface="Athanasius" pitchFamily="2" charset="0"/>
              </a:rPr>
              <a:t> `</a:t>
            </a:r>
            <a:r>
              <a:rPr lang="en-US" sz="3100" b="1" dirty="0" err="1">
                <a:latin typeface="Athanasius" pitchFamily="2" charset="0"/>
              </a:rPr>
              <a:t>èeretentwb</a:t>
            </a:r>
            <a:r>
              <a:rPr lang="en-US" sz="3100" b="1" dirty="0">
                <a:latin typeface="Athanasius" pitchFamily="2" charset="0"/>
              </a:rPr>
              <a:t>\ \</a:t>
            </a:r>
            <a:r>
              <a:rPr lang="en-US" sz="3100" b="1" dirty="0" err="1">
                <a:latin typeface="Athanasius" pitchFamily="2" charset="0"/>
              </a:rPr>
              <a:t>ina</a:t>
            </a:r>
            <a:r>
              <a:rPr lang="en-US" sz="3100" b="1" dirty="0">
                <a:latin typeface="Athanasius" pitchFamily="2" charset="0"/>
              </a:rPr>
              <a:t> `</a:t>
            </a:r>
            <a:r>
              <a:rPr lang="en-US" sz="3100" b="1" dirty="0" err="1">
                <a:latin typeface="Athanasius" pitchFamily="2" charset="0"/>
              </a:rPr>
              <a:t>ènteten`è</a:t>
            </a:r>
            <a:r>
              <a:rPr lang="en-US" sz="3100" b="1" dirty="0">
                <a:latin typeface="Athanasius" pitchFamily="2" charset="0"/>
              </a:rPr>
              <a:t>]</a:t>
            </a:r>
            <a:r>
              <a:rPr lang="en-US" sz="3100" b="1" dirty="0" err="1">
                <a:latin typeface="Athanasius" pitchFamily="2" charset="0"/>
              </a:rPr>
              <a:t>jemjom</a:t>
            </a:r>
            <a:r>
              <a:rPr lang="en-US" sz="3100" b="1" dirty="0">
                <a:latin typeface="Athanasius" pitchFamily="2" charset="0"/>
              </a:rPr>
              <a:t> `</a:t>
            </a:r>
            <a:r>
              <a:rPr lang="en-US" sz="3100" b="1" dirty="0" err="1">
                <a:latin typeface="Athanasius" pitchFamily="2" charset="0"/>
              </a:rPr>
              <a:t>èeer</a:t>
            </a:r>
            <a:r>
              <a:rPr lang="en-US" sz="3100" b="1" dirty="0">
                <a:latin typeface="Athanasius" pitchFamily="2" charset="0"/>
              </a:rPr>
              <a:t> </a:t>
            </a:r>
            <a:r>
              <a:rPr lang="en-US" sz="3100" b="1" dirty="0" err="1">
                <a:latin typeface="Athanasius" pitchFamily="2" charset="0"/>
              </a:rPr>
              <a:t>cabol</a:t>
            </a:r>
            <a:r>
              <a:rPr lang="en-US" sz="3100" b="1" dirty="0">
                <a:latin typeface="Athanasius" pitchFamily="2" charset="0"/>
              </a:rPr>
              <a:t> `</a:t>
            </a:r>
            <a:r>
              <a:rPr lang="en-US" sz="3100" b="1" dirty="0" err="1">
                <a:latin typeface="Athanasius" pitchFamily="2" charset="0"/>
              </a:rPr>
              <a:t>èenai</a:t>
            </a:r>
            <a:r>
              <a:rPr lang="en-US" sz="3100" b="1" dirty="0">
                <a:latin typeface="Athanasius" pitchFamily="2" charset="0"/>
              </a:rPr>
              <a:t> </a:t>
            </a:r>
            <a:r>
              <a:rPr lang="en-US" sz="3100" b="1" dirty="0" err="1">
                <a:latin typeface="Athanasius" pitchFamily="2" charset="0"/>
              </a:rPr>
              <a:t>throu</a:t>
            </a:r>
            <a:r>
              <a:rPr lang="en-US" sz="3100" b="1" dirty="0">
                <a:latin typeface="Athanasius" pitchFamily="2" charset="0"/>
              </a:rPr>
              <a:t> </a:t>
            </a:r>
            <a:r>
              <a:rPr lang="en-US" sz="3100" b="1" dirty="0" err="1">
                <a:latin typeface="Athanasius" pitchFamily="2" charset="0"/>
              </a:rPr>
              <a:t>eqna</a:t>
            </a:r>
            <a:r>
              <a:rPr lang="en-US" sz="3100" b="1" dirty="0">
                <a:latin typeface="Athanasius" pitchFamily="2" charset="0"/>
              </a:rPr>
              <a:t>]</a:t>
            </a:r>
            <a:r>
              <a:rPr lang="en-US" sz="3100" b="1" dirty="0" err="1">
                <a:latin typeface="Athanasius" pitchFamily="2" charset="0"/>
              </a:rPr>
              <a:t>wpi</a:t>
            </a:r>
            <a:r>
              <a:rPr lang="en-US" sz="3100" b="1" dirty="0">
                <a:latin typeface="Athanasius" pitchFamily="2" charset="0"/>
              </a:rPr>
              <a:t>&gt; </a:t>
            </a:r>
            <a:r>
              <a:rPr lang="en-US" sz="3100" b="1" dirty="0" err="1">
                <a:latin typeface="Athanasius" pitchFamily="2" charset="0"/>
              </a:rPr>
              <a:t>ouo</a:t>
            </a:r>
            <a:r>
              <a:rPr lang="en-US" sz="3100" b="1" dirty="0">
                <a:latin typeface="Athanasius" pitchFamily="2" charset="0"/>
              </a:rPr>
              <a:t>\ `</a:t>
            </a:r>
            <a:r>
              <a:rPr lang="en-US" sz="3100" b="1" dirty="0" err="1">
                <a:latin typeface="Athanasius" pitchFamily="2" charset="0"/>
              </a:rPr>
              <a:t>ènteten`èo</a:t>
            </a:r>
            <a:r>
              <a:rPr lang="en-US" sz="3100" b="1" dirty="0">
                <a:latin typeface="Athanasius" pitchFamily="2" charset="0"/>
              </a:rPr>
              <a:t>\</a:t>
            </a:r>
            <a:r>
              <a:rPr lang="en-US" sz="3100" b="1" dirty="0" err="1">
                <a:latin typeface="Athanasius" pitchFamily="2" charset="0"/>
              </a:rPr>
              <a:t>i</a:t>
            </a:r>
            <a:r>
              <a:rPr lang="en-US" sz="3100" b="1" dirty="0">
                <a:latin typeface="Athanasius" pitchFamily="2" charset="0"/>
              </a:rPr>
              <a:t> </a:t>
            </a:r>
            <a:r>
              <a:rPr lang="en-US" sz="3100" b="1" dirty="0" err="1">
                <a:latin typeface="Athanasius" pitchFamily="2" charset="0"/>
              </a:rPr>
              <a:t>qhnou</a:t>
            </a:r>
            <a:r>
              <a:rPr lang="en-US" sz="3100" b="1" dirty="0">
                <a:latin typeface="Athanasius" pitchFamily="2" charset="0"/>
              </a:rPr>
              <a:t> `</a:t>
            </a:r>
            <a:r>
              <a:rPr lang="en-US" sz="3100" b="1" dirty="0" err="1">
                <a:latin typeface="Athanasius" pitchFamily="2" charset="0"/>
              </a:rPr>
              <a:t>èmpe`èmqo</a:t>
            </a:r>
            <a:r>
              <a:rPr lang="en-US" sz="3100" b="1" dirty="0">
                <a:latin typeface="Athanasius" pitchFamily="2" charset="0"/>
              </a:rPr>
              <a:t> `</a:t>
            </a:r>
            <a:r>
              <a:rPr lang="en-US" sz="3100" b="1" dirty="0" err="1">
                <a:latin typeface="Athanasius" pitchFamily="2" charset="0"/>
              </a:rPr>
              <a:t>èm`èp</a:t>
            </a:r>
            <a:r>
              <a:rPr lang="en-US" sz="3100" b="1" dirty="0">
                <a:latin typeface="Athanasius" pitchFamily="2" charset="0"/>
              </a:rPr>
              <a:t>]</a:t>
            </a:r>
            <a:r>
              <a:rPr lang="en-US" sz="3100" b="1" dirty="0" err="1">
                <a:latin typeface="Athanasius" pitchFamily="2" charset="0"/>
              </a:rPr>
              <a:t>hri</a:t>
            </a:r>
            <a:r>
              <a:rPr lang="en-US" sz="3100" b="1" dirty="0">
                <a:latin typeface="Athanasius" pitchFamily="2" charset="0"/>
              </a:rPr>
              <a:t> `</a:t>
            </a:r>
            <a:r>
              <a:rPr lang="en-US" sz="3100" b="1" dirty="0" err="1">
                <a:latin typeface="Athanasius" pitchFamily="2" charset="0"/>
              </a:rPr>
              <a:t>èm`èvrwmi</a:t>
            </a:r>
            <a:r>
              <a:rPr lang="en-US" sz="3100" b="1" dirty="0">
                <a:latin typeface="Athanasius" pitchFamily="2" charset="0"/>
              </a:rPr>
              <a:t>.</a:t>
            </a:r>
          </a:p>
          <a:p>
            <a:pPr marL="0" indent="0" algn="just">
              <a:buNone/>
            </a:pPr>
            <a:r>
              <a:rPr lang="en-US" sz="3100" b="1" dirty="0" err="1">
                <a:latin typeface="Athanasius" pitchFamily="2" charset="0"/>
              </a:rPr>
              <a:t>Naf`èiri</a:t>
            </a:r>
            <a:r>
              <a:rPr lang="en-US" sz="3100" b="1" dirty="0">
                <a:latin typeface="Athanasius" pitchFamily="2" charset="0"/>
              </a:rPr>
              <a:t> de `</a:t>
            </a:r>
            <a:r>
              <a:rPr lang="en-US" sz="3100" b="1" dirty="0" err="1">
                <a:latin typeface="Athanasius" pitchFamily="2" charset="0"/>
              </a:rPr>
              <a:t>ènni`èe</a:t>
            </a:r>
            <a:r>
              <a:rPr lang="en-US" sz="3100" b="1" dirty="0">
                <a:latin typeface="Athanasius" pitchFamily="2" charset="0"/>
              </a:rPr>
              <a:t>\</a:t>
            </a:r>
            <a:r>
              <a:rPr lang="en-US" sz="3100" b="1" dirty="0" err="1">
                <a:latin typeface="Athanasius" pitchFamily="2" charset="0"/>
              </a:rPr>
              <a:t>oou</a:t>
            </a:r>
            <a:r>
              <a:rPr lang="en-US" sz="3100" b="1" dirty="0">
                <a:latin typeface="Athanasius" pitchFamily="2" charset="0"/>
              </a:rPr>
              <a:t> </a:t>
            </a:r>
            <a:r>
              <a:rPr lang="en-US" sz="3100" b="1" dirty="0" err="1">
                <a:latin typeface="Athanasius" pitchFamily="2" charset="0"/>
              </a:rPr>
              <a:t>ef</a:t>
            </a:r>
            <a:r>
              <a:rPr lang="en-US" sz="3100" b="1" dirty="0">
                <a:latin typeface="Athanasius" pitchFamily="2" charset="0"/>
              </a:rPr>
              <a:t>;`</a:t>
            </a:r>
            <a:r>
              <a:rPr lang="en-US" sz="3100" b="1" dirty="0" err="1">
                <a:latin typeface="Athanasius" pitchFamily="2" charset="0"/>
              </a:rPr>
              <a:t>ècbw</a:t>
            </a:r>
            <a:r>
              <a:rPr lang="en-US" sz="3100" b="1" dirty="0">
                <a:latin typeface="Athanasius" pitchFamily="2" charset="0"/>
              </a:rPr>
              <a:t> '</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piervei</a:t>
            </a:r>
            <a:r>
              <a:rPr lang="en-US" sz="3100" b="1" dirty="0">
                <a:latin typeface="Athanasius" pitchFamily="2" charset="0"/>
              </a:rPr>
              <a:t> &gt; </a:t>
            </a:r>
            <a:r>
              <a:rPr lang="en-US" sz="3100" b="1" dirty="0" err="1">
                <a:latin typeface="Athanasius" pitchFamily="2" charset="0"/>
              </a:rPr>
              <a:t>ni`èejwr</a:t>
            </a:r>
            <a:r>
              <a:rPr lang="en-US" sz="3100" b="1" dirty="0">
                <a:latin typeface="Athanasius" pitchFamily="2" charset="0"/>
              </a:rPr>
              <a:t>\ de </a:t>
            </a:r>
            <a:r>
              <a:rPr lang="en-US" sz="3100" b="1" dirty="0" err="1">
                <a:latin typeface="Athanasius" pitchFamily="2" charset="0"/>
              </a:rPr>
              <a:t>nafnhou</a:t>
            </a:r>
            <a:r>
              <a:rPr lang="en-US" sz="3100" b="1" dirty="0">
                <a:latin typeface="Athanasius" pitchFamily="2" charset="0"/>
              </a:rPr>
              <a:t> `</a:t>
            </a:r>
            <a:r>
              <a:rPr lang="en-US" sz="3100" b="1" dirty="0" err="1">
                <a:latin typeface="Athanasius" pitchFamily="2" charset="0"/>
              </a:rPr>
              <a:t>èèebol</a:t>
            </a:r>
            <a:r>
              <a:rPr lang="en-US" sz="3100" b="1" dirty="0">
                <a:latin typeface="Athanasius" pitchFamily="2" charset="0"/>
              </a:rPr>
              <a:t> </a:t>
            </a:r>
            <a:r>
              <a:rPr lang="en-US" sz="3100" b="1" dirty="0" err="1">
                <a:latin typeface="Athanasius" pitchFamily="2" charset="0"/>
              </a:rPr>
              <a:t>ef`èmton</a:t>
            </a:r>
            <a:r>
              <a:rPr lang="en-US" sz="3100" b="1" dirty="0">
                <a:latin typeface="Athanasius" pitchFamily="2" charset="0"/>
              </a:rPr>
              <a:t> `</a:t>
            </a:r>
            <a:r>
              <a:rPr lang="en-US" sz="3100" b="1" dirty="0" err="1">
                <a:latin typeface="Athanasius" pitchFamily="2" charset="0"/>
              </a:rPr>
              <a:t>èmmof</a:t>
            </a:r>
            <a:r>
              <a:rPr lang="en-US" sz="3100" b="1" dirty="0">
                <a:latin typeface="Athanasius" pitchFamily="2" charset="0"/>
              </a:rPr>
              <a:t> \</a:t>
            </a:r>
            <a:r>
              <a:rPr lang="en-US" sz="3100" b="1" dirty="0" err="1">
                <a:latin typeface="Athanasius" pitchFamily="2" charset="0"/>
              </a:rPr>
              <a:t>ijen</a:t>
            </a:r>
            <a:r>
              <a:rPr lang="en-US" sz="3100" b="1" dirty="0">
                <a:latin typeface="Athanasius" pitchFamily="2" charset="0"/>
              </a:rPr>
              <a:t> </a:t>
            </a:r>
            <a:r>
              <a:rPr lang="en-US" sz="3100" b="1" dirty="0" err="1">
                <a:latin typeface="Athanasius" pitchFamily="2" charset="0"/>
              </a:rPr>
              <a:t>pitwou</a:t>
            </a:r>
            <a:r>
              <a:rPr lang="en-US" sz="3100" b="1" dirty="0">
                <a:latin typeface="Athanasius" pitchFamily="2" charset="0"/>
              </a:rPr>
              <a:t> </a:t>
            </a:r>
            <a:r>
              <a:rPr lang="en-US" sz="3100" b="1" dirty="0" err="1">
                <a:latin typeface="Athanasius" pitchFamily="2" charset="0"/>
              </a:rPr>
              <a:t>vh`èetoumou</a:t>
            </a:r>
            <a:r>
              <a:rPr lang="en-US" sz="3100" b="1" dirty="0">
                <a:latin typeface="Athanasius" pitchFamily="2" charset="0"/>
              </a:rPr>
              <a:t>; `</a:t>
            </a:r>
            <a:r>
              <a:rPr lang="en-US" sz="3100" b="1" dirty="0" err="1">
                <a:latin typeface="Athanasius" pitchFamily="2" charset="0"/>
              </a:rPr>
              <a:t>èerof</a:t>
            </a:r>
            <a:r>
              <a:rPr lang="en-US" sz="3100" b="1" dirty="0">
                <a:latin typeface="Athanasius" pitchFamily="2" charset="0"/>
              </a:rPr>
              <a:t> </a:t>
            </a:r>
            <a:r>
              <a:rPr lang="en-US" sz="3100" b="1" dirty="0" err="1">
                <a:latin typeface="Athanasius" pitchFamily="2" charset="0"/>
              </a:rPr>
              <a:t>je</a:t>
            </a:r>
            <a:r>
              <a:rPr lang="en-US" sz="3100" b="1" dirty="0">
                <a:latin typeface="Athanasius" pitchFamily="2" charset="0"/>
              </a:rPr>
              <a:t> </a:t>
            </a:r>
            <a:r>
              <a:rPr lang="en-US" sz="3100" b="1" dirty="0" err="1">
                <a:latin typeface="Athanasius" pitchFamily="2" charset="0"/>
              </a:rPr>
              <a:t>vanijwi</a:t>
            </a:r>
            <a:r>
              <a:rPr lang="en-US" sz="3100" b="1" dirty="0">
                <a:latin typeface="Athanasius" pitchFamily="2" charset="0"/>
              </a:rPr>
              <a:t>&gt; </a:t>
            </a:r>
            <a:r>
              <a:rPr lang="en-US" sz="3100" b="1" dirty="0" err="1">
                <a:latin typeface="Athanasius" pitchFamily="2" charset="0"/>
              </a:rPr>
              <a:t>ouo</a:t>
            </a:r>
            <a:r>
              <a:rPr lang="en-US" sz="3100" b="1" dirty="0">
                <a:latin typeface="Athanasius" pitchFamily="2" charset="0"/>
              </a:rPr>
              <a:t>\ </a:t>
            </a:r>
            <a:r>
              <a:rPr lang="en-US" sz="3100" b="1" dirty="0" err="1">
                <a:latin typeface="Athanasius" pitchFamily="2" charset="0"/>
              </a:rPr>
              <a:t>pilaoc</a:t>
            </a:r>
            <a:r>
              <a:rPr lang="en-US" sz="3100" b="1" dirty="0">
                <a:latin typeface="Athanasius" pitchFamily="2" charset="0"/>
              </a:rPr>
              <a:t> </a:t>
            </a:r>
            <a:r>
              <a:rPr lang="en-US" sz="3100" b="1" dirty="0" err="1">
                <a:latin typeface="Athanasius" pitchFamily="2" charset="0"/>
              </a:rPr>
              <a:t>thrf</a:t>
            </a:r>
            <a:r>
              <a:rPr lang="en-US" sz="3100" b="1" dirty="0">
                <a:latin typeface="Athanasius" pitchFamily="2" charset="0"/>
              </a:rPr>
              <a:t> </a:t>
            </a:r>
            <a:r>
              <a:rPr lang="en-US" sz="3100" b="1" dirty="0" err="1">
                <a:latin typeface="Athanasius" pitchFamily="2" charset="0"/>
              </a:rPr>
              <a:t>naf</a:t>
            </a:r>
            <a:r>
              <a:rPr lang="en-US" sz="3100" b="1" dirty="0">
                <a:latin typeface="Athanasius" pitchFamily="2" charset="0"/>
              </a:rPr>
              <a:t>]</a:t>
            </a:r>
            <a:r>
              <a:rPr lang="en-US" sz="3100" b="1" dirty="0" err="1">
                <a:latin typeface="Athanasius" pitchFamily="2" charset="0"/>
              </a:rPr>
              <a:t>wrp</a:t>
            </a:r>
            <a:r>
              <a:rPr lang="en-US" sz="3100" b="1" dirty="0">
                <a:latin typeface="Athanasius" pitchFamily="2" charset="0"/>
              </a:rPr>
              <a:t> `</a:t>
            </a:r>
            <a:r>
              <a:rPr lang="en-US" sz="3100" b="1" dirty="0" err="1">
                <a:latin typeface="Athanasius" pitchFamily="2" charset="0"/>
              </a:rPr>
              <a:t>èmmof</a:t>
            </a:r>
            <a:r>
              <a:rPr lang="en-US" sz="3100" b="1" dirty="0">
                <a:latin typeface="Athanasius" pitchFamily="2" charset="0"/>
              </a:rPr>
              <a:t> \</a:t>
            </a:r>
            <a:r>
              <a:rPr lang="en-US" sz="3100" b="1" dirty="0" err="1">
                <a:latin typeface="Athanasius" pitchFamily="2" charset="0"/>
              </a:rPr>
              <a:t>arof</a:t>
            </a:r>
            <a:r>
              <a:rPr lang="en-US" sz="3100" b="1" dirty="0">
                <a:latin typeface="Athanasius" pitchFamily="2" charset="0"/>
              </a:rPr>
              <a:t> '</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piervei</a:t>
            </a:r>
            <a:r>
              <a:rPr lang="en-US" sz="3100" b="1" dirty="0">
                <a:latin typeface="Athanasius" pitchFamily="2" charset="0"/>
              </a:rPr>
              <a:t> `</a:t>
            </a:r>
            <a:r>
              <a:rPr lang="en-US" sz="3100" b="1" dirty="0" err="1">
                <a:latin typeface="Athanasius" pitchFamily="2" charset="0"/>
              </a:rPr>
              <a:t>èecwtem</a:t>
            </a:r>
            <a:r>
              <a:rPr lang="en-US" sz="3100" b="1" dirty="0">
                <a:latin typeface="Athanasius" pitchFamily="2" charset="0"/>
              </a:rPr>
              <a:t> `</a:t>
            </a:r>
            <a:r>
              <a:rPr lang="en-US" sz="3100" b="1" dirty="0" err="1">
                <a:latin typeface="Athanasius" pitchFamily="2" charset="0"/>
              </a:rPr>
              <a:t>èerof</a:t>
            </a:r>
            <a:r>
              <a:rPr lang="fr-FR" sz="3100" b="1" dirty="0">
                <a:latin typeface="Athanasius" pitchFamily="2" charset="0"/>
              </a:rPr>
              <a:t>.  </a:t>
            </a:r>
            <a:r>
              <a:rPr lang="en-US" sz="3100" b="1" dirty="0" err="1">
                <a:solidFill>
                  <a:srgbClr val="C00000"/>
                </a:solidFill>
                <a:latin typeface="Athanasius" pitchFamily="2" charset="0"/>
              </a:rPr>
              <a:t>Ouw</a:t>
            </a:r>
            <a:r>
              <a:rPr lang="en-US" sz="3100" b="1" dirty="0">
                <a:solidFill>
                  <a:srgbClr val="C00000"/>
                </a:solidFill>
                <a:latin typeface="Athanasius" pitchFamily="2" charset="0"/>
              </a:rPr>
              <a:t>]t `</a:t>
            </a:r>
            <a:r>
              <a:rPr lang="en-US" sz="3100" b="1" dirty="0" err="1">
                <a:solidFill>
                  <a:srgbClr val="C00000"/>
                </a:solidFill>
                <a:latin typeface="Athanasius" pitchFamily="2" charset="0"/>
              </a:rPr>
              <a:t>mpieuaggelion</a:t>
            </a:r>
            <a:r>
              <a:rPr lang="en-US" sz="3100" b="1" dirty="0">
                <a:solidFill>
                  <a:srgbClr val="C00000"/>
                </a:solidFill>
                <a:latin typeface="Athanasius" pitchFamily="2" charset="0"/>
              </a:rPr>
              <a:t> </a:t>
            </a:r>
            <a:r>
              <a:rPr lang="en-US" sz="3100" b="1" dirty="0" err="1">
                <a:solidFill>
                  <a:srgbClr val="C00000"/>
                </a:solidFill>
                <a:latin typeface="Athanasius" pitchFamily="2" charset="0"/>
              </a:rPr>
              <a:t>eqouab</a:t>
            </a:r>
            <a:r>
              <a:rPr lang="en-US" sz="3100" b="1" dirty="0">
                <a:solidFill>
                  <a:srgbClr val="C00000"/>
                </a:solidFill>
                <a:latin typeface="Athanasius" pitchFamily="2" charset="0"/>
              </a:rPr>
              <a:t>. </a:t>
            </a:r>
          </a:p>
          <a:p>
            <a:pPr marL="0" indent="0" algn="just">
              <a:buNone/>
            </a:pPr>
            <a:r>
              <a:rPr lang="en-US" sz="3100" b="1" dirty="0">
                <a:solidFill>
                  <a:srgbClr val="C00000"/>
                </a:solidFill>
                <a:latin typeface="Athanasius" pitchFamily="2" charset="0"/>
              </a:rPr>
              <a:t>Do[a ci </a:t>
            </a:r>
            <a:r>
              <a:rPr lang="en-US" sz="3100" b="1" dirty="0" err="1">
                <a:solidFill>
                  <a:srgbClr val="C00000"/>
                </a:solidFill>
                <a:latin typeface="Athanasius" pitchFamily="2" charset="0"/>
              </a:rPr>
              <a:t>Kuri`e</a:t>
            </a:r>
            <a:r>
              <a:rPr lang="en-US" sz="31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C05614D3-8200-41F6-9E87-60FA66287C58}"/>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AD7C61B1-CE61-4C14-A77E-CF6191D6482C}"/>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err="1">
                <a:latin typeface="Athanasius" pitchFamily="2" charset="0"/>
              </a:rPr>
              <a:t>Pama`mvwt</a:t>
            </a:r>
            <a:r>
              <a:rPr lang="en-US" sz="4000" b="1" dirty="0">
                <a:latin typeface="Athanasius" pitchFamily="2" charset="0"/>
              </a:rPr>
              <a:t> </a:t>
            </a:r>
            <a:r>
              <a:rPr lang="en-US" sz="4000" b="1" dirty="0" err="1">
                <a:latin typeface="Athanasius" pitchFamily="2" charset="0"/>
              </a:rPr>
              <a:t>Panou</a:t>
            </a:r>
            <a:r>
              <a:rPr lang="en-US" sz="4000" b="1" dirty="0">
                <a:latin typeface="Athanasius" pitchFamily="2" charset="0"/>
              </a:rPr>
              <a:t>; ;</a:t>
            </a:r>
            <a:r>
              <a:rPr lang="en-US" sz="4000" b="1" dirty="0" err="1">
                <a:latin typeface="Athanasius" pitchFamily="2" charset="0"/>
              </a:rPr>
              <a:t>naer</a:t>
            </a:r>
            <a:r>
              <a:rPr lang="en-US" sz="4000" b="1" dirty="0">
                <a:latin typeface="Athanasius" pitchFamily="2" charset="0"/>
              </a:rPr>
              <a:t>\</a:t>
            </a:r>
            <a:r>
              <a:rPr lang="en-US" sz="4000" b="1" dirty="0" err="1">
                <a:latin typeface="Athanasius" pitchFamily="2" charset="0"/>
              </a:rPr>
              <a:t>elpic</a:t>
            </a:r>
            <a:r>
              <a:rPr lang="en-US" sz="4000" b="1" dirty="0">
                <a:latin typeface="Athanasius" pitchFamily="2" charset="0"/>
              </a:rPr>
              <a:t> `</a:t>
            </a:r>
            <a:r>
              <a:rPr lang="en-US" sz="4000" b="1" dirty="0" err="1">
                <a:latin typeface="Athanasius" pitchFamily="2" charset="0"/>
              </a:rPr>
              <a:t>erof</a:t>
            </a:r>
            <a:r>
              <a:rPr lang="en-US" sz="4000" b="1" dirty="0">
                <a:latin typeface="Athanasius" pitchFamily="2" charset="0"/>
              </a:rPr>
              <a:t> &gt; je `</a:t>
            </a:r>
            <a:r>
              <a:rPr lang="en-US" sz="4000" b="1" dirty="0" err="1">
                <a:latin typeface="Athanasius" pitchFamily="2" charset="0"/>
              </a:rPr>
              <a:t>nqof</a:t>
            </a:r>
            <a:r>
              <a:rPr lang="en-US" sz="4000" b="1" dirty="0">
                <a:latin typeface="Athanasius" pitchFamily="2" charset="0"/>
              </a:rPr>
              <a:t> </a:t>
            </a:r>
            <a:r>
              <a:rPr lang="en-US" sz="4000" b="1" dirty="0" err="1">
                <a:latin typeface="Athanasius" pitchFamily="2" charset="0"/>
              </a:rPr>
              <a:t>ef`ena</a:t>
            </a:r>
            <a:r>
              <a:rPr lang="en-US" sz="4000" b="1" dirty="0">
                <a:latin typeface="Athanasius" pitchFamily="2" charset="0"/>
              </a:rPr>
              <a:t>\met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piva</a:t>
            </a:r>
            <a:r>
              <a:rPr lang="en-US" sz="4000" b="1" dirty="0">
                <a:latin typeface="Athanasius" pitchFamily="2" charset="0"/>
              </a:rPr>
              <a:t>] `</a:t>
            </a:r>
            <a:r>
              <a:rPr lang="en-US" sz="4000" b="1" dirty="0" err="1">
                <a:latin typeface="Athanasius" pitchFamily="2" charset="0"/>
              </a:rPr>
              <a:t>nte</a:t>
            </a:r>
            <a:r>
              <a:rPr lang="en-US" sz="4000" b="1" dirty="0">
                <a:latin typeface="Athanasius" pitchFamily="2" charset="0"/>
              </a:rPr>
              <a:t> </a:t>
            </a:r>
            <a:r>
              <a:rPr lang="en-US" sz="4000" b="1" dirty="0" err="1">
                <a:latin typeface="Athanasius" pitchFamily="2" charset="0"/>
              </a:rPr>
              <a:t>pirefjwrj</a:t>
            </a:r>
            <a:r>
              <a:rPr lang="en-US" sz="4000" b="1" dirty="0">
                <a:latin typeface="Athanasius" pitchFamily="2" charset="0"/>
              </a:rPr>
              <a:t> &gt; </a:t>
            </a:r>
            <a:r>
              <a:rPr lang="en-US" sz="4000" b="1" dirty="0" err="1">
                <a:latin typeface="Athanasius" pitchFamily="2" charset="0"/>
              </a:rPr>
              <a:t>nem</a:t>
            </a:r>
            <a:r>
              <a:rPr lang="en-US" sz="4000" b="1" dirty="0">
                <a:latin typeface="Athanasius" pitchFamily="2" charset="0"/>
              </a:rPr>
              <a: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oucaji</a:t>
            </a:r>
            <a:r>
              <a:rPr lang="en-US" sz="4000" b="1" dirty="0">
                <a:latin typeface="Athanasius" pitchFamily="2" charset="0"/>
              </a:rPr>
              <a:t> `</a:t>
            </a:r>
            <a:r>
              <a:rPr lang="en-US" sz="4000" b="1" dirty="0" err="1">
                <a:latin typeface="Athanasius" pitchFamily="2" charset="0"/>
              </a:rPr>
              <a:t>nref</a:t>
            </a:r>
            <a:r>
              <a:rPr lang="en-US" sz="4000" b="1" dirty="0">
                <a:latin typeface="Athanasius" pitchFamily="2" charset="0"/>
              </a:rPr>
              <a:t>`]</a:t>
            </a:r>
            <a:r>
              <a:rPr lang="en-US" sz="4000" b="1" dirty="0" err="1">
                <a:latin typeface="Athanasius" pitchFamily="2" charset="0"/>
              </a:rPr>
              <a:t>qorter</a:t>
            </a:r>
            <a:r>
              <a:rPr lang="en-US" sz="4000" b="1" dirty="0">
                <a:latin typeface="Athanasius" pitchFamily="2" charset="0"/>
              </a:rPr>
              <a:t> &gt; `</a:t>
            </a:r>
            <a:r>
              <a:rPr lang="fr-FR" sz="4000" b="1" dirty="0">
                <a:latin typeface="Athanasius" pitchFamily="2" charset="0"/>
              </a:rPr>
              <a:t>``</a:t>
            </a:r>
            <a:r>
              <a:rPr lang="fr-FR" sz="4000" b="1" dirty="0" err="1">
                <a:solidFill>
                  <a:srgbClr val="C00000"/>
                </a:solidFill>
                <a:latin typeface="Athanasius" pitchFamily="2" charset="0"/>
              </a:rPr>
              <a:t>allhloui</a:t>
            </a:r>
            <a:r>
              <a:rPr lang="fr-FR" sz="40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مزمور</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٩٠</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 </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١،</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fr-FR" sz="2800" b="1" i="1" u="none" strike="noStrike" kern="1200" cap="none" spc="0" normalizeH="0" baseline="0" noProof="0" dirty="0">
                <a:ln>
                  <a:noFill/>
                </a:ln>
                <a:solidFill>
                  <a:srgbClr val="FF0000"/>
                </a:solidFill>
                <a:effectLst/>
                <a:uLnTx/>
                <a:uFillTx/>
                <a:latin typeface="Calibri"/>
                <a:ea typeface="+mn-ea"/>
                <a:cs typeface="+mn-cs"/>
              </a:rPr>
              <a:t> </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٢</a:t>
            </a:r>
            <a:endParaRPr kumimoji="0" lang="fr-FR" sz="28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ملج</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 وإلهى فأتكل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عليه.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ينجينى من فخ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الصياد.</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ومن كلمة مقلقة.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FF0000"/>
                </a:solidFill>
                <a:effectLst/>
                <a:uLnTx/>
                <a:uFillTx/>
                <a:latin typeface="Calibri"/>
                <a:ea typeface="+mn-ea"/>
                <a:cs typeface="+mn-cs"/>
              </a:rPr>
              <a:t>Psaume 90 : 1,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refuge, mon rempart, mon Dieu, dont je suis sûr. C’est Lui qui te sauve des filets du chasseur, et des paroles maléfiques.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828251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Luc,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a:t>
            </a:r>
            <a:r>
              <a:rPr lang="fr-FR" sz="4800" b="1" dirty="0">
                <a:latin typeface="Book Antiqua" panose="02040602050305030304" pitchFamily="18" charset="0"/>
              </a:rPr>
              <a:t> </a:t>
            </a:r>
            <a:r>
              <a:rPr lang="ar-AE" sz="4800" b="1" dirty="0">
                <a:latin typeface="Book Antiqua" panose="02040602050305030304" pitchFamily="18" charset="0"/>
              </a:rPr>
              <a:t>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21 : 34 – 38</a:t>
            </a:r>
          </a:p>
          <a:p>
            <a:pPr marL="0" indent="0" algn="just">
              <a:buNone/>
            </a:pPr>
            <a:r>
              <a:rPr lang="fr-FR" sz="2800" b="1" dirty="0"/>
              <a:t>«Tenez-vous sur vos gardes, de peur que vos cœurs ne s'appesantissent dans la débauche, l'ivrognerie, les soucis de la vie, et que ce Jour-là ne fonde soudain sur vous comme un filet; car il s'abattra sur tous ceux qui habitent la surface de toute la terre. Veillez donc et priez en tout temps, afin d'avoir la force d'échapper à tout ce qui doit arriver, et de vous tenir debout devant le Fils de l'homme.»  </a:t>
            </a:r>
          </a:p>
          <a:p>
            <a:pPr marL="0" indent="0" algn="ctr">
              <a:buNone/>
            </a:pPr>
            <a:endParaRPr lang="fr-FR" sz="2800" b="1" dirty="0">
              <a:solidFill>
                <a:srgbClr val="FF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٢١ :</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٣٤</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٣٨</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حترزوا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لأنفسكم لئلا تثقل قلوبكم من الشبع والسكر والهموم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الدنياوية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فيقبل عليكم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بغته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ذلك اليوم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يأتى كالفخ على جميع الجالسين على وجه الأرض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كلها.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سهروا إذن وتضرعوا فى كل حين لكى تقووا على الهرب من هذه الأمور المزمعة أن تصير وتقفوا أمام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نسان</a:t>
            </a:r>
            <a:endParaRPr kumimoji="0" lang="fr-FR"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2854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Pendant le jour, il était dans le Temple à enseigner; mais la nuit, il s'en allait la passer en plein air sur le mont dit des Oliviers. Et, dès l'aurore, tout le peuple venait à lui dans le Temple pour l'écouter.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كان فى النهار يعلم فى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الهيكل.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وفى الليل يخرج ويبيت فى الجبل الذى يدعى جبل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الزيتون.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وكان جميع الشعب يبكرون إليه فى الهيكل ليسمعوا منه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832648"/>
          </a:xfrm>
        </p:spPr>
        <p:txBody>
          <a:bodyPr>
            <a:noAutofit/>
          </a:bodyPr>
          <a:lstStyle/>
          <a:p>
            <a:pPr marL="0" indent="0" algn="ctr">
              <a:buNone/>
            </a:pPr>
            <a:r>
              <a:rPr lang="fr-FR" sz="2800" b="1" i="1" dirty="0">
                <a:solidFill>
                  <a:srgbClr val="C00000"/>
                </a:solidFill>
              </a:rPr>
              <a:t>Commentaire</a:t>
            </a:r>
          </a:p>
          <a:p>
            <a:pPr marL="0" indent="0" algn="just">
              <a:buNone/>
            </a:pPr>
            <a:r>
              <a:rPr lang="fr-FR" sz="2800" b="1" dirty="0"/>
              <a:t>Comme un médecin, le Christ notre Dieu soignait gratuitement en disant que l’excès de nourriture pèse sur les cœurs, réduit la force du corps. Les préoccupations terrestres attirent de nombreux maux sur l’être humain et l’écartent de la crainte de Dieu. Alors, le mauvais l’étouffera, l’éloignera du chemin du salut et de la connaissance du salut de son âme et le fera succomber sous l’autorité de la mort comme un piège qui attrape la proie.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582935"/>
            <a:ext cx="5400600"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كمثل طبيب مداو كان المسيح إلهنا يداوى مجاناً قائلاً إن زيادة الأكل تثقل القلوب وتقطع القوة من الجسد</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وال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هتمام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أيضاً الدنيا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ى يجلب على الإنسان شروراً كثيرة ويحيد بالإنسان عن مخافة الله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فيخنقه الشرير ويبعده عن طريق الخلاص ومعرفة خلاص نفسه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ويوقعه فى سلطان الموت مثل الفخ الذى يخطف الفريسة</a:t>
            </a:r>
            <a:r>
              <a:rPr kumimoji="0" lang="fr-FR" sz="3600" b="1" i="0" u="none" strike="noStrike" kern="1200" cap="none" spc="0" normalizeH="0" baseline="0" noProof="0" dirty="0">
                <a:ln>
                  <a:noFill/>
                </a:ln>
                <a:solidFill>
                  <a:prstClr val="black"/>
                </a:solidFill>
                <a:effectLst/>
                <a:uLnTx/>
                <a:uFillTx/>
                <a:latin typeface="Calibri"/>
                <a:ea typeface="+mn-ea"/>
                <a:cs typeface="+mn-cs"/>
              </a:rPr>
              <a:t>.</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488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Quant à vous, veillez et produisez un fruit digne de la justice et du repentir afin que vous puissiez vous présenter avec dignité devant le juge, Jésus notre Sauveur. Dans la journée, Il venait à Jérusalem enseigner la foule dans le temple et se reposait la nuit au mont des Oliviers. Et tout le peuple, dès l’aurore, venait à Lui dans le temple pour écouter Ses enseignements pleins de bonté. Ceux qui L’entendaient,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أسهروا أنتم أيضاً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وأصنعوا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ثمرة تليق بالبر والتوبة لكى تكونوا واقفين أمام الديان يسوع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المخلص.</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وكان يعلم الجموع فى الهيكل وفى الليل كان يستريح وكانت راحته فى جبل الزيتون وفى النهار كان يأتى إلى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أورشليم.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وكان جميع الشعب يبكرون إليه ليسمعوا تعاليمه المفعمة صلاحاً، والذين سمعوا</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551384" y="6525344"/>
            <a:ext cx="4176464"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7605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 hâtaient vers Sa source pour boire l’eau pure. </a:t>
            </a:r>
          </a:p>
          <a:p>
            <a:pPr marL="0" indent="0" algn="just">
              <a:buNone/>
            </a:pPr>
            <a:r>
              <a:rPr lang="fr-FR" sz="2800" b="1" dirty="0"/>
              <a:t>Ainsi les Écritures témoignent qu’Il est la nourriture incorruptible qui nourrit tous ceux qui croient en Lui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كانوا يسبقون إلى ينبوعه ويشربون منه الماء الحلو</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كما قال الكتاب الشاهد بمجيئه أنه الطعام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لغير الفاسد المغذى لكل الذين يؤمنون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Osée 10 : 12 à 11 : 2</a:t>
            </a:r>
            <a:endParaRPr lang="fr-FR" sz="2800" b="1" dirty="0"/>
          </a:p>
          <a:p>
            <a:pPr marL="0" indent="0" algn="just">
              <a:buNone/>
            </a:pPr>
            <a:endParaRPr lang="ar-EG" sz="2800" b="1" dirty="0"/>
          </a:p>
          <a:p>
            <a:pPr marL="0" indent="0" algn="just">
              <a:buNone/>
            </a:pPr>
            <a:r>
              <a:rPr lang="fr-FR" sz="2800" b="1" dirty="0"/>
              <a:t>Faites-vous des semailles selon la justice, moissonnez à proportion de l'amour; défrichez-vous des terres en friche: il est temps de rechercher le Seigneur,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88843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هوشع ١٠ : ١٢ إلى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endPar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إزرعوا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لأنفسكم براً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إجنوا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ثمرة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الحياة.</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ستنيروا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بنور المعرفة</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طلبوا الرب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8351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Ci;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ènoumeqmhi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swl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ènououta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èariouwini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ènouwini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èp`èemi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59738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82934"/>
            <a:ext cx="5616624" cy="5798394"/>
          </a:xfrm>
        </p:spPr>
        <p:txBody>
          <a:bodyPr>
            <a:noAutofit/>
          </a:bodyPr>
          <a:lstStyle/>
          <a:p>
            <a:pPr marL="0" indent="0" algn="just">
              <a:buNone/>
            </a:pPr>
            <a:r>
              <a:rPr lang="fr-FR" sz="2800" b="1" dirty="0"/>
              <a:t>jusqu'à ce qu'il vienne faire pleuvoir sur vous la justice. Vous avez labouré la méchanceté, vous avez moissonné l'injustice, vous avez mangé le fruit du mensonge. Parce que tu t'es confié dans tes chars, dans la multitude de tes guerriers, un grondement s'élèvera parmi ton peuple et toutes tes forteresses seront dévastées, comme </a:t>
            </a:r>
            <a:r>
              <a:rPr lang="fr-FR" sz="2800" b="1" dirty="0" err="1"/>
              <a:t>Shalmân</a:t>
            </a:r>
            <a:r>
              <a:rPr lang="fr-FR" sz="2800" b="1" dirty="0"/>
              <a:t> dévasta </a:t>
            </a:r>
            <a:r>
              <a:rPr lang="fr-FR" sz="2800" b="1" dirty="0" err="1"/>
              <a:t>Bet</a:t>
            </a:r>
            <a:r>
              <a:rPr lang="fr-FR" sz="2800" b="1" dirty="0"/>
              <a:t>-</a:t>
            </a:r>
            <a:r>
              <a:rPr lang="fr-FR" sz="2800" b="1" dirty="0" err="1"/>
              <a:t>Arbel</a:t>
            </a:r>
            <a:r>
              <a:rPr lang="fr-FR" sz="2800" b="1" dirty="0"/>
              <a:t>, au jour du combat, quand la mère était écrasée sur ses enfants.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حتى يأتيكم ثمرة البر. لماذا سكتم على النفاق الذى فيكم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 ظلمكم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أكلتم ثمرة الكذب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 توكلت على مركباتك وكثرة قوتك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يقوم هلاك فى شعبك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وتخرب جميع حصونك (المسيجة) كخراب بيت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يوربعام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أراخنة سليمان يوم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 حطمت الأمهات على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هكذا أصنع بكم يا بيت إسرائيل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81821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703238"/>
          </a:xfrm>
        </p:spPr>
        <p:txBody>
          <a:bodyPr>
            <a:noAutofit/>
          </a:bodyPr>
          <a:lstStyle/>
          <a:p>
            <a:pPr marL="0" indent="0" algn="just">
              <a:buNone/>
            </a:pPr>
            <a:r>
              <a:rPr lang="fr-FR" sz="2800" b="1" dirty="0"/>
              <a:t>Voilà ce que vous a fait Béthel, pour votre méchanceté sans nom; à l'aurore, oui, c'en sera fait du roi d'Israël ! Quand Israël était jeune, je l'ai aimé, et d'Egypte j'ai appelé mon fils. Mais plus je les appelais, plus ils s'écartaient de moi; aux </a:t>
            </a:r>
            <a:r>
              <a:rPr lang="fr-FR" sz="2800" b="1" dirty="0" err="1"/>
              <a:t>Baals</a:t>
            </a:r>
            <a:r>
              <a:rPr lang="fr-FR" sz="2800" b="1" dirty="0"/>
              <a:t> ils sacrifiaient, aux idoles ils brûlaient de l'encens.</a:t>
            </a:r>
          </a:p>
          <a:p>
            <a:pPr marL="0" indent="0" algn="just">
              <a:buNone/>
            </a:pPr>
            <a:endParaRPr lang="fr-FR" sz="2800" b="1" dirty="0"/>
          </a:p>
          <a:p>
            <a:pPr marL="0" indent="0" algn="just">
              <a:buNone/>
            </a:pPr>
            <a:r>
              <a:rPr lang="fr-FR" sz="2800" b="1" dirty="0"/>
              <a:t> </a:t>
            </a: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168008" y="582935"/>
            <a:ext cx="5472608" cy="5703237"/>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أمامكم من قدام وجهي. لأن ظلمكم وشروركم طرحت ملك إسرائيل خارجاً. لأن إسرائيل صغير وأنا أحببته ودعوت أبنه وأبنى من مصر. فكما دعوتهم. هكذا ذهبوا عن وجهى. فذبحوا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للبعليم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وبخروا للمنحوتات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96408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de la veille du mardi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ليلة الثلاثاء</a:t>
            </a:r>
            <a:r>
              <a:rPr lang="fr-FR" sz="4000" b="1" dirty="0">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ليلة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732773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419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04256"/>
          </a:xfrm>
        </p:spPr>
        <p:txBody>
          <a:bodyPr>
            <a:normAutofit fontScale="62500" lnSpcReduction="20000"/>
          </a:bodyPr>
          <a:lstStyle/>
          <a:p>
            <a:pPr marL="0" indent="0" algn="ctr">
              <a:buNone/>
            </a:pPr>
            <a:r>
              <a:rPr lang="fr-FR" sz="5800" b="1" dirty="0" err="1">
                <a:solidFill>
                  <a:srgbClr val="C00000"/>
                </a:solidFill>
                <a:latin typeface="Athanasius" pitchFamily="2" charset="0"/>
              </a:rPr>
              <a:t>Yalmoc</a:t>
            </a:r>
            <a:r>
              <a:rPr lang="fr-FR" sz="5800" b="1" dirty="0">
                <a:solidFill>
                  <a:srgbClr val="C00000"/>
                </a:solidFill>
                <a:latin typeface="Athanasius" pitchFamily="2" charset="0"/>
              </a:rPr>
              <a:t>  </a:t>
            </a:r>
            <a:r>
              <a:rPr lang="fr-FR" sz="5800" b="1" dirty="0" err="1">
                <a:solidFill>
                  <a:srgbClr val="C00000"/>
                </a:solidFill>
                <a:latin typeface="Athanasius" pitchFamily="2" charset="0"/>
              </a:rPr>
              <a:t>tw</a:t>
            </a:r>
            <a:r>
              <a:rPr lang="fr-FR" sz="5800" b="1" dirty="0">
                <a:solidFill>
                  <a:srgbClr val="C00000"/>
                </a:solidFill>
                <a:latin typeface="Athanasius" pitchFamily="2" charset="0"/>
              </a:rPr>
              <a:t> </a:t>
            </a:r>
            <a:r>
              <a:rPr lang="fr-FR" sz="5800" b="1" dirty="0" err="1">
                <a:solidFill>
                  <a:srgbClr val="C00000"/>
                </a:solidFill>
                <a:latin typeface="Athanasius" pitchFamily="2" charset="0"/>
              </a:rPr>
              <a:t>Dauid</a:t>
            </a:r>
            <a:endParaRPr lang="fr-FR" sz="5800" b="1" dirty="0">
              <a:latin typeface="Athanasius" pitchFamily="2" charset="0"/>
            </a:endParaRPr>
          </a:p>
          <a:p>
            <a:pPr marL="0" indent="0" algn="just">
              <a:buNone/>
            </a:pPr>
            <a:r>
              <a:rPr lang="en-US" sz="5200" b="1" dirty="0">
                <a:latin typeface="Athanasius" pitchFamily="2" charset="0"/>
              </a:rPr>
              <a:t>P_ </a:t>
            </a:r>
            <a:r>
              <a:rPr lang="en-US" sz="5200" b="1" dirty="0" err="1">
                <a:latin typeface="Athanasius" pitchFamily="2" charset="0"/>
              </a:rPr>
              <a:t>najer</a:t>
            </a:r>
            <a:r>
              <a:rPr lang="en-US" sz="5200" b="1" dirty="0">
                <a:latin typeface="Athanasius" pitchFamily="2" charset="0"/>
              </a:rPr>
              <a:t> </a:t>
            </a:r>
            <a:r>
              <a:rPr lang="en-US" sz="5200" b="1" dirty="0" err="1">
                <a:latin typeface="Athanasius" pitchFamily="2" charset="0"/>
              </a:rPr>
              <a:t>nicosni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nieqnoc</a:t>
            </a:r>
            <a:r>
              <a:rPr lang="en-US" sz="5200" b="1" dirty="0">
                <a:latin typeface="Athanasius" pitchFamily="2" charset="0"/>
              </a:rPr>
              <a:t> `</a:t>
            </a:r>
            <a:r>
              <a:rPr lang="en-US" sz="5200" b="1" dirty="0" err="1">
                <a:latin typeface="Athanasius" pitchFamily="2" charset="0"/>
              </a:rPr>
              <a:t>ebol</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nnimokmek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anlaoc</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mpicosni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niarxwn</a:t>
            </a:r>
            <a:r>
              <a:rPr lang="en-US" sz="5200" b="1" dirty="0">
                <a:latin typeface="Athanasius" pitchFamily="2" charset="0"/>
              </a:rPr>
              <a:t>&gt; `</a:t>
            </a:r>
            <a:r>
              <a:rPr lang="en-US" sz="5200" b="1" dirty="0" err="1">
                <a:latin typeface="Athanasius" pitchFamily="2" charset="0"/>
              </a:rPr>
              <a:t>pcosni</a:t>
            </a:r>
            <a:r>
              <a:rPr lang="en-US" sz="5200" b="1" dirty="0">
                <a:latin typeface="Athanasius" pitchFamily="2" charset="0"/>
              </a:rPr>
              <a:t> de `</a:t>
            </a:r>
            <a:r>
              <a:rPr lang="en-US" sz="5200" b="1" dirty="0" err="1">
                <a:latin typeface="Athanasius" pitchFamily="2" charset="0"/>
              </a:rPr>
              <a:t>nqof</a:t>
            </a:r>
            <a:r>
              <a:rPr lang="en-US" sz="5200" b="1" dirty="0">
                <a:latin typeface="Athanasius" pitchFamily="2" charset="0"/>
              </a:rPr>
              <a:t> `</a:t>
            </a:r>
            <a:r>
              <a:rPr lang="en-US" sz="5200" b="1" dirty="0" err="1">
                <a:latin typeface="Athanasius" pitchFamily="2" charset="0"/>
              </a:rPr>
              <a:t>m~P</a:t>
            </a:r>
            <a:r>
              <a:rPr lang="en-US" sz="5200" b="1" dirty="0">
                <a:latin typeface="Athanasius" pitchFamily="2" charset="0"/>
              </a:rPr>
              <a:t>_ ]op ]a `</a:t>
            </a:r>
            <a:r>
              <a:rPr lang="en-US" sz="5200" b="1" dirty="0" err="1">
                <a:latin typeface="Athanasius" pitchFamily="2" charset="0"/>
              </a:rPr>
              <a:t>ene</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pef</a:t>
            </a:r>
            <a:r>
              <a:rPr lang="en-US" sz="5200" b="1" dirty="0">
                <a:latin typeface="Athanasius" pitchFamily="2" charset="0"/>
              </a:rPr>
              <a:t>\</a:t>
            </a:r>
            <a:r>
              <a:rPr lang="en-US" sz="5200" b="1" dirty="0" err="1">
                <a:latin typeface="Athanasius" pitchFamily="2" charset="0"/>
              </a:rPr>
              <a:t>ht</a:t>
            </a:r>
            <a:r>
              <a:rPr lang="en-US" sz="5200" b="1" dirty="0">
                <a:latin typeface="Athanasius" pitchFamily="2" charset="0"/>
              </a:rPr>
              <a:t> </a:t>
            </a:r>
            <a:r>
              <a:rPr lang="en-US" sz="5200" b="1" dirty="0" err="1">
                <a:latin typeface="Athanasius" pitchFamily="2" charset="0"/>
              </a:rPr>
              <a:t>icjen</a:t>
            </a:r>
            <a:r>
              <a:rPr lang="en-US" sz="5200" b="1" dirty="0">
                <a:latin typeface="Athanasius" pitchFamily="2" charset="0"/>
              </a:rPr>
              <a:t> </a:t>
            </a:r>
            <a:r>
              <a:rPr lang="en-US" sz="5200" b="1" dirty="0" err="1">
                <a:latin typeface="Athanasius" pitchFamily="2" charset="0"/>
              </a:rPr>
              <a:t>jwou</a:t>
            </a:r>
            <a:r>
              <a:rPr lang="en-US" sz="5200" b="1" dirty="0">
                <a:latin typeface="Athanasius" pitchFamily="2" charset="0"/>
              </a:rPr>
              <a:t> ]a </a:t>
            </a:r>
            <a:r>
              <a:rPr lang="en-US" sz="5200" b="1" dirty="0" err="1">
                <a:latin typeface="Athanasius" pitchFamily="2" charset="0"/>
              </a:rPr>
              <a:t>jwou</a:t>
            </a:r>
            <a:r>
              <a:rPr lang="en-US" sz="5200" b="1" dirty="0">
                <a:latin typeface="Athanasius" pitchFamily="2" charset="0"/>
              </a:rPr>
              <a:t> </a:t>
            </a:r>
            <a:r>
              <a:rPr lang="fr-FR" sz="5200" b="1" dirty="0">
                <a:latin typeface="Athanasius" pitchFamily="2" charset="0"/>
              </a:rPr>
              <a:t>&gt;</a:t>
            </a:r>
            <a:r>
              <a:rPr lang="ar-EG" sz="5200" dirty="0">
                <a:latin typeface="Athanasius" pitchFamily="2" charset="0"/>
              </a:rPr>
              <a:t> </a:t>
            </a:r>
            <a:r>
              <a:rPr lang="fr-FR" sz="5200" dirty="0">
                <a:latin typeface="Athanasius" pitchFamily="2" charset="0"/>
              </a:rPr>
              <a:t> ``</a:t>
            </a:r>
            <a:r>
              <a:rPr lang="fr-FR" sz="5200" b="1" dirty="0" err="1">
                <a:solidFill>
                  <a:srgbClr val="C00000"/>
                </a:solidFill>
                <a:latin typeface="Athanasius" pitchFamily="2" charset="0"/>
              </a:rPr>
              <a:t>allhloui`a</a:t>
            </a:r>
            <a:endParaRPr lang="fr-FR" sz="52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8008" y="2852936"/>
            <a:ext cx="5544616" cy="3505244"/>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٣٢ : ١٠، ١١</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الرب يشتت أراء الأمم ويرذل أفكار الشعوب ويرفض مؤامرة الرؤساء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رأى الرب فهو يكون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وأفكار قلبه من جيل إلى جيل.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 name="Espace réservé du contenu 2"/>
          <p:cNvSpPr txBox="1">
            <a:spLocks/>
          </p:cNvSpPr>
          <p:nvPr/>
        </p:nvSpPr>
        <p:spPr>
          <a:xfrm>
            <a:off x="423640" y="2852936"/>
            <a:ext cx="5472608" cy="3505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000" b="1" i="1" u="none" strike="noStrike" kern="1200" cap="none" spc="0" normalizeH="0" baseline="0" noProof="0" dirty="0">
                <a:ln>
                  <a:noFill/>
                </a:ln>
                <a:solidFill>
                  <a:srgbClr val="C00000"/>
                </a:solidFill>
                <a:effectLst/>
                <a:uLnTx/>
                <a:uFillTx/>
                <a:latin typeface="Calibri"/>
                <a:ea typeface="+mn-ea"/>
                <a:cs typeface="+mn-cs"/>
              </a:rPr>
              <a:t>Psaume   32 : 10, 11</a:t>
            </a:r>
            <a:endParaRPr kumimoji="0" lang="fr-FR" sz="3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Seigneur a déjoué les plans des nations, anéanti les projets des peuples, anéanti les complots des princes; le plan du Seigneur demeure pour toujours, les projets de Son cœur subsistent d'âge en âge,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1" name="ZoneTexte 10"/>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95035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72423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Luc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70892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Loukan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Loukan Kev i/a/ &gt; l/z/ - n/b</a:t>
            </a:r>
            <a:endParaRPr lang="fr-FR" b="1" dirty="0">
              <a:solidFill>
                <a:srgbClr val="C00000"/>
              </a:solidFill>
              <a:latin typeface="Athanasius" pitchFamily="2" charset="0"/>
            </a:endParaRPr>
          </a:p>
          <a:p>
            <a:pPr marL="0" indent="0" algn="just">
              <a:buNone/>
            </a:pPr>
            <a:r>
              <a:rPr lang="en-US" sz="2400" b="1" dirty="0" err="1">
                <a:latin typeface="Athanasius" pitchFamily="2" charset="0"/>
              </a:rPr>
              <a:t>Efcaji</a:t>
            </a:r>
            <a:r>
              <a:rPr lang="en-US" sz="2400" b="1" dirty="0">
                <a:latin typeface="Athanasius" pitchFamily="2" charset="0"/>
              </a:rPr>
              <a:t> de </a:t>
            </a:r>
            <a:r>
              <a:rPr lang="en-US" sz="2400" b="1" dirty="0" err="1">
                <a:latin typeface="Athanasius" pitchFamily="2" charset="0"/>
              </a:rPr>
              <a:t>af</a:t>
            </a:r>
            <a:r>
              <a:rPr lang="en-US" sz="2400" b="1" dirty="0">
                <a:latin typeface="Athanasius" pitchFamily="2" charset="0"/>
              </a:rPr>
              <a:t>;\o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ouvariceoc</a:t>
            </a:r>
            <a:r>
              <a:rPr lang="en-US" sz="2400" b="1" dirty="0">
                <a:latin typeface="Athanasius" pitchFamily="2" charset="0"/>
              </a:rPr>
              <a:t> \</a:t>
            </a:r>
            <a:r>
              <a:rPr lang="en-US" sz="2400" b="1" dirty="0" err="1">
                <a:latin typeface="Athanasius" pitchFamily="2" charset="0"/>
              </a:rPr>
              <a:t>opwc</a:t>
            </a:r>
            <a:r>
              <a:rPr lang="en-US" sz="2400" b="1" dirty="0">
                <a:latin typeface="Athanasius" pitchFamily="2" charset="0"/>
              </a:rPr>
              <a:t> `</a:t>
            </a:r>
            <a:r>
              <a:rPr lang="en-US" sz="2400" b="1" dirty="0" err="1">
                <a:latin typeface="Athanasius" pitchFamily="2" charset="0"/>
              </a:rPr>
              <a:t>èntefouwm</a:t>
            </a:r>
            <a:r>
              <a:rPr lang="en-US" sz="2400" b="1" dirty="0">
                <a:latin typeface="Athanasius" pitchFamily="2" charset="0"/>
              </a:rPr>
              <a:t> '</a:t>
            </a:r>
            <a:r>
              <a:rPr lang="en-US" sz="2400" b="1" dirty="0" err="1">
                <a:latin typeface="Athanasius" pitchFamily="2" charset="0"/>
              </a:rPr>
              <a:t>atotf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]e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afrwteb</a:t>
            </a:r>
            <a:r>
              <a:rPr lang="en-US" sz="2400" b="1" dirty="0">
                <a:latin typeface="Athanasius" pitchFamily="2" charset="0"/>
              </a:rPr>
              <a:t>. </a:t>
            </a:r>
            <a:r>
              <a:rPr lang="en-US" sz="2400" b="1" dirty="0" err="1">
                <a:latin typeface="Athanasius" pitchFamily="2" charset="0"/>
              </a:rPr>
              <a:t>Pivariceoc</a:t>
            </a:r>
            <a:r>
              <a:rPr lang="en-US" sz="2400" b="1" dirty="0">
                <a:latin typeface="Athanasius" pitchFamily="2" charset="0"/>
              </a:rPr>
              <a:t> de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afer`è</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èmpefsiwmc</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piouwm</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P_/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anivariceoc</a:t>
            </a:r>
            <a:r>
              <a:rPr lang="en-US" sz="2400" b="1" dirty="0">
                <a:latin typeface="Athanasius" pitchFamily="2" charset="0"/>
              </a:rPr>
              <a:t> </a:t>
            </a:r>
            <a:r>
              <a:rPr lang="en-US" sz="2400" b="1" dirty="0" err="1">
                <a:latin typeface="Athanasius" pitchFamily="2" charset="0"/>
              </a:rPr>
              <a:t>tetentoubo</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èmpi`èavot</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pibinaj</a:t>
            </a:r>
            <a:r>
              <a:rPr lang="en-US" sz="2400" b="1" dirty="0">
                <a:latin typeface="Athanasius" pitchFamily="2" charset="0"/>
              </a:rPr>
              <a:t>&gt; </a:t>
            </a:r>
            <a:r>
              <a:rPr lang="en-US" sz="2400" b="1" dirty="0" err="1">
                <a:latin typeface="Athanasius" pitchFamily="2" charset="0"/>
              </a:rPr>
              <a:t>ca'oun</a:t>
            </a:r>
            <a:r>
              <a:rPr lang="en-US" sz="2400" b="1" dirty="0">
                <a:latin typeface="Athanasius" pitchFamily="2" charset="0"/>
              </a:rPr>
              <a:t> de `</a:t>
            </a:r>
            <a:r>
              <a:rPr lang="en-US" sz="2400" b="1" dirty="0" err="1">
                <a:latin typeface="Athanasius" pitchFamily="2" charset="0"/>
              </a:rPr>
              <a:t>èmmwten</a:t>
            </a:r>
            <a:r>
              <a:rPr lang="en-US" sz="2400" b="1" dirty="0">
                <a:latin typeface="Athanasius" pitchFamily="2" charset="0"/>
              </a:rPr>
              <a:t> me\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wlem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ponhri`èa</a:t>
            </a:r>
            <a:r>
              <a:rPr lang="en-US" sz="2400" b="1" dirty="0">
                <a:latin typeface="Athanasius" pitchFamily="2" charset="0"/>
              </a:rPr>
              <a:t>.</a:t>
            </a:r>
          </a:p>
          <a:p>
            <a:pPr marL="0" indent="0" algn="just">
              <a:buNone/>
            </a:pPr>
            <a:r>
              <a:rPr lang="en-US" sz="2400" b="1" dirty="0" err="1">
                <a:latin typeface="Athanasius" pitchFamily="2" charset="0"/>
              </a:rPr>
              <a:t>Niat</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vh</a:t>
            </a:r>
            <a:r>
              <a:rPr lang="en-US" sz="2400" b="1" dirty="0">
                <a:latin typeface="Athanasius" pitchFamily="2" charset="0"/>
              </a:rPr>
              <a:t> an `</a:t>
            </a:r>
            <a:r>
              <a:rPr lang="en-US" sz="2400" b="1" dirty="0" err="1">
                <a:latin typeface="Athanasius" pitchFamily="2" charset="0"/>
              </a:rPr>
              <a:t>èetafqami`èe</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on </a:t>
            </a:r>
            <a:r>
              <a:rPr lang="en-US" sz="2400" b="1" dirty="0" err="1">
                <a:latin typeface="Athanasius" pitchFamily="2" charset="0"/>
              </a:rPr>
              <a:t>afqami`èe</a:t>
            </a:r>
            <a:r>
              <a:rPr lang="en-US" sz="2400" b="1" dirty="0">
                <a:latin typeface="Athanasius" pitchFamily="2" charset="0"/>
              </a:rPr>
              <a:t> </a:t>
            </a:r>
            <a:r>
              <a:rPr lang="en-US" sz="2400" b="1" dirty="0" err="1">
                <a:latin typeface="Athanasius" pitchFamily="2" charset="0"/>
              </a:rPr>
              <a:t>ca'oun</a:t>
            </a:r>
            <a:r>
              <a:rPr lang="en-US" sz="2400" b="1" dirty="0">
                <a:latin typeface="Athanasius" pitchFamily="2" charset="0"/>
              </a:rPr>
              <a:t>. </a:t>
            </a:r>
            <a:r>
              <a:rPr lang="en-US" sz="2400" b="1" dirty="0" err="1">
                <a:latin typeface="Athanasius" pitchFamily="2" charset="0"/>
              </a:rPr>
              <a:t>Pdhn</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]op </a:t>
            </a:r>
            <a:r>
              <a:rPr lang="en-US" sz="2400" b="1" dirty="0" err="1">
                <a:latin typeface="Athanasius" pitchFamily="2" charset="0"/>
              </a:rPr>
              <a:t>mhitou</a:t>
            </a:r>
            <a:r>
              <a:rPr lang="en-US" sz="2400" b="1" dirty="0">
                <a:latin typeface="Athanasius" pitchFamily="2" charset="0"/>
              </a:rPr>
              <a:t> `</a:t>
            </a:r>
            <a:r>
              <a:rPr lang="en-US" sz="2400" b="1" dirty="0" err="1">
                <a:latin typeface="Athanasius" pitchFamily="2" charset="0"/>
              </a:rPr>
              <a:t>èe`èqmetnaht</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cetoubhout</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èm`èvremht</a:t>
            </a:r>
            <a:r>
              <a:rPr lang="en-US" sz="2400" b="1" dirty="0">
                <a:latin typeface="Athanasius" pitchFamily="2" charset="0"/>
              </a:rPr>
              <a:t> `</a:t>
            </a:r>
            <a:r>
              <a:rPr lang="en-US" sz="2400" b="1" dirty="0" err="1">
                <a:latin typeface="Athanasius" pitchFamily="2" charset="0"/>
              </a:rPr>
              <a:t>èmpi`èasin</a:t>
            </a:r>
            <a:r>
              <a:rPr lang="en-US" sz="2400" b="1" dirty="0">
                <a:latin typeface="Athanasius" pitchFamily="2" charset="0"/>
              </a:rPr>
              <a:t> `</a:t>
            </a:r>
            <a:r>
              <a:rPr lang="en-US" sz="2400" b="1" dirty="0" err="1">
                <a:latin typeface="Athanasius" pitchFamily="2" charset="0"/>
              </a:rPr>
              <a:t>èn`ècqoi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piba</a:t>
            </a:r>
            <a:r>
              <a:rPr lang="en-US" sz="2400" b="1" dirty="0">
                <a:latin typeface="Athanasius" pitchFamily="2" charset="0"/>
              </a:rPr>
              <a:t>]</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ou`èo</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tetenxw</a:t>
            </a:r>
            <a:r>
              <a:rPr lang="en-US" sz="2400" b="1" dirty="0">
                <a:latin typeface="Athanasius" pitchFamily="2" charset="0"/>
              </a:rPr>
              <a:t> `</a:t>
            </a:r>
            <a:r>
              <a:rPr lang="en-US" sz="2400" b="1" dirty="0" err="1">
                <a:latin typeface="Athanasius" pitchFamily="2" charset="0"/>
              </a:rPr>
              <a:t>èncwten</a:t>
            </a:r>
            <a:r>
              <a:rPr lang="en-US" sz="2400" b="1" dirty="0">
                <a:latin typeface="Athanasius" pitchFamily="2" charset="0"/>
              </a:rPr>
              <a:t> `</a:t>
            </a:r>
            <a:r>
              <a:rPr lang="en-US" sz="2400" b="1" dirty="0" err="1">
                <a:latin typeface="Athanasius" pitchFamily="2" charset="0"/>
              </a:rPr>
              <a:t>èmpi</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èagaph</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Vnou</a:t>
            </a:r>
            <a:r>
              <a:rPr lang="en-US" sz="2400" b="1" dirty="0">
                <a:latin typeface="Athanasius" pitchFamily="2" charset="0"/>
              </a:rPr>
              <a:t>;&gt; </a:t>
            </a:r>
            <a:r>
              <a:rPr lang="en-US" sz="2400" b="1" dirty="0" err="1">
                <a:latin typeface="Athanasius" pitchFamily="2" charset="0"/>
              </a:rPr>
              <a:t>nai</a:t>
            </a:r>
            <a:r>
              <a:rPr lang="en-US" sz="2400" b="1" dirty="0">
                <a:latin typeface="Athanasius" pitchFamily="2" charset="0"/>
              </a:rPr>
              <a:t> de </a:t>
            </a:r>
            <a:r>
              <a:rPr lang="en-US" sz="2400" b="1" dirty="0" err="1">
                <a:latin typeface="Athanasius" pitchFamily="2" charset="0"/>
              </a:rPr>
              <a:t>nacem`èp</a:t>
            </a:r>
            <a:r>
              <a:rPr lang="en-US" sz="2400" b="1" dirty="0">
                <a:latin typeface="Athanasius" pitchFamily="2" charset="0"/>
              </a:rPr>
              <a:t>]a `</a:t>
            </a:r>
            <a:r>
              <a:rPr lang="en-US" sz="2400" b="1" dirty="0" err="1">
                <a:latin typeface="Athanasius" pitchFamily="2" charset="0"/>
              </a:rPr>
              <a:t>èntetenaitou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nikexwouni</a:t>
            </a:r>
            <a:r>
              <a:rPr lang="en-US" sz="2400" b="1" dirty="0">
                <a:latin typeface="Athanasius" pitchFamily="2" charset="0"/>
              </a:rPr>
              <a:t> `</a:t>
            </a:r>
            <a:r>
              <a:rPr lang="en-US" sz="2400" b="1" dirty="0" err="1">
                <a:latin typeface="Athanasius" pitchFamily="2" charset="0"/>
              </a:rPr>
              <a:t>ènteten`è</a:t>
            </a:r>
            <a:r>
              <a:rPr lang="en-US" sz="2400" b="1" dirty="0">
                <a:latin typeface="Athanasius" pitchFamily="2" charset="0"/>
              </a:rPr>
              <a:t>]</a:t>
            </a:r>
            <a:r>
              <a:rPr lang="en-US" sz="2400" b="1" dirty="0" err="1">
                <a:latin typeface="Athanasius" pitchFamily="2" charset="0"/>
              </a:rPr>
              <a:t>temxau</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a:t>
            </a:r>
          </a:p>
          <a:p>
            <a:pPr marL="0" indent="0" algn="just">
              <a:buNone/>
            </a:pP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tetenmei</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èmman</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nicunagwgh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niacpacmoc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niagwra</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 </a:t>
            </a:r>
            <a:r>
              <a:rPr lang="en-US" sz="2400" b="1" dirty="0" err="1">
                <a:latin typeface="Athanasius" pitchFamily="2" charset="0"/>
              </a:rPr>
              <a:t>variceoc</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]obi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tenoi</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ènni`èmè</a:t>
            </a:r>
            <a:r>
              <a:rPr lang="en-US" sz="2400" b="1" dirty="0">
                <a:latin typeface="Athanasius" pitchFamily="2" charset="0"/>
              </a:rPr>
              <a:t>\au `</a:t>
            </a:r>
            <a:r>
              <a:rPr lang="en-US" sz="2400" b="1" dirty="0" err="1">
                <a:latin typeface="Athanasius" pitchFamily="2" charset="0"/>
              </a:rPr>
              <a:t>èetenceouwn</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an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eqmo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ijwou</a:t>
            </a:r>
            <a:r>
              <a:rPr lang="en-US" sz="2400" b="1" dirty="0">
                <a:latin typeface="Athanasius" pitchFamily="2" charset="0"/>
              </a:rPr>
              <a:t> `</a:t>
            </a:r>
            <a:r>
              <a:rPr lang="en-US" sz="2400" b="1" dirty="0" err="1">
                <a:latin typeface="Athanasius" pitchFamily="2" charset="0"/>
              </a:rPr>
              <a:t>ènce`èemi</a:t>
            </a:r>
            <a:r>
              <a:rPr lang="en-US" sz="2400" b="1" dirty="0">
                <a:latin typeface="Athanasius" pitchFamily="2" charset="0"/>
              </a:rPr>
              <a:t> an. </a:t>
            </a: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ènninomikoc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piref</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ekjw</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ek</a:t>
            </a:r>
            <a:r>
              <a:rPr lang="en-US" sz="2400" b="1" dirty="0">
                <a:latin typeface="Athanasius" pitchFamily="2" charset="0"/>
              </a:rPr>
              <a:t>;]w] `</a:t>
            </a:r>
            <a:r>
              <a:rPr lang="en-US" sz="2400" b="1" dirty="0" err="1">
                <a:latin typeface="Athanasius" pitchFamily="2" charset="0"/>
              </a:rPr>
              <a:t>èmmon</a:t>
            </a:r>
            <a:r>
              <a:rPr lang="en-US" sz="2400" b="1" dirty="0">
                <a:latin typeface="Athanasius" pitchFamily="2" charset="0"/>
              </a:rPr>
              <a:t> \</a:t>
            </a:r>
            <a:r>
              <a:rPr lang="en-US" sz="2400" b="1" dirty="0" err="1">
                <a:latin typeface="Athanasius" pitchFamily="2" charset="0"/>
              </a:rPr>
              <a:t>wn</a:t>
            </a:r>
            <a:r>
              <a:rPr lang="en-US" sz="2400" b="1" dirty="0">
                <a:latin typeface="Athanasius" pitchFamily="2" charset="0"/>
              </a:rPr>
              <a:t>.</a:t>
            </a:r>
          </a:p>
          <a:p>
            <a:pPr marL="0" indent="0" algn="just">
              <a:buNone/>
            </a:pP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wten</a:t>
            </a:r>
            <a:r>
              <a:rPr lang="en-US" sz="2400" b="1" dirty="0">
                <a:latin typeface="Athanasius" pitchFamily="2" charset="0"/>
              </a:rPr>
              <a:t> '</a:t>
            </a:r>
            <a:r>
              <a:rPr lang="en-US" sz="2400" b="1" dirty="0" err="1">
                <a:latin typeface="Athanasius" pitchFamily="2" charset="0"/>
              </a:rPr>
              <a:t>aninomikoc</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talo</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anetvwou`èi</a:t>
            </a:r>
            <a:r>
              <a:rPr lang="en-US" sz="2400" b="1" dirty="0">
                <a:latin typeface="Athanasius" pitchFamily="2" charset="0"/>
              </a:rPr>
              <a:t> </a:t>
            </a:r>
            <a:r>
              <a:rPr lang="en-US" sz="2400" b="1" dirty="0" err="1">
                <a:latin typeface="Athanasius" pitchFamily="2" charset="0"/>
              </a:rPr>
              <a:t>eumok</a:t>
            </a:r>
            <a:r>
              <a:rPr lang="en-US" sz="2400" b="1" dirty="0">
                <a:latin typeface="Athanasius" pitchFamily="2" charset="0"/>
              </a:rPr>
              <a:t>\ `</a:t>
            </a:r>
            <a:r>
              <a:rPr lang="en-US" sz="2400" b="1" dirty="0" err="1">
                <a:latin typeface="Athanasius" pitchFamily="2" charset="0"/>
              </a:rPr>
              <a:t>ènfitou</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euo</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tetensi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nietvwou`èi</a:t>
            </a:r>
            <a:r>
              <a:rPr lang="en-US" sz="2400" b="1" dirty="0">
                <a:latin typeface="Athanasius" pitchFamily="2" charset="0"/>
              </a:rPr>
              <a:t> an `</a:t>
            </a:r>
            <a:r>
              <a:rPr lang="en-US" sz="2400" b="1" dirty="0" err="1">
                <a:latin typeface="Athanasius" pitchFamily="2" charset="0"/>
              </a:rPr>
              <a:t>ènouai</a:t>
            </a:r>
            <a:r>
              <a:rPr lang="en-US" sz="2400" b="1" dirty="0">
                <a:latin typeface="Athanasius" pitchFamily="2" charset="0"/>
              </a:rPr>
              <a:t> `</a:t>
            </a:r>
            <a:r>
              <a:rPr lang="en-US" sz="2400" b="1" dirty="0" err="1">
                <a:latin typeface="Athanasius" pitchFamily="2" charset="0"/>
              </a:rPr>
              <a:t>ènnetenthb</a:t>
            </a:r>
            <a:r>
              <a:rPr lang="en-US" sz="2400" b="1" dirty="0">
                <a:latin typeface="Athanasius" pitchFamily="2" charset="0"/>
              </a:rPr>
              <a:t> &gt;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tetenkwt</a:t>
            </a:r>
            <a:r>
              <a:rPr lang="en-US" sz="2400" b="1" dirty="0">
                <a:latin typeface="Athanasius" pitchFamily="2" charset="0"/>
              </a:rPr>
              <a:t> `</a:t>
            </a:r>
            <a:r>
              <a:rPr lang="en-US" sz="2400" b="1" dirty="0" err="1">
                <a:latin typeface="Athanasius" pitchFamily="2" charset="0"/>
              </a:rPr>
              <a:t>ènni`èm</a:t>
            </a:r>
            <a:r>
              <a:rPr lang="en-US" sz="2400" b="1" dirty="0">
                <a:latin typeface="Athanasius" pitchFamily="2" charset="0"/>
              </a:rPr>
              <a:t>\au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a:t>
            </a:r>
            <a:r>
              <a:rPr lang="en-US" sz="2400" b="1" dirty="0" err="1">
                <a:latin typeface="Athanasius" pitchFamily="2" charset="0"/>
              </a:rPr>
              <a:t>netenio</a:t>
            </a:r>
            <a:r>
              <a:rPr lang="en-US" sz="2400" b="1" dirty="0">
                <a:latin typeface="Athanasius" pitchFamily="2" charset="0"/>
              </a:rPr>
              <a:t>; de </a:t>
            </a:r>
            <a:r>
              <a:rPr lang="en-US" sz="2400" b="1" dirty="0" err="1">
                <a:latin typeface="Athanasius" pitchFamily="2" charset="0"/>
              </a:rPr>
              <a:t>au'oqbou</a:t>
            </a:r>
            <a:r>
              <a:rPr lang="en-US" sz="2400" b="1" dirty="0">
                <a:latin typeface="Athanasius" pitchFamily="2" charset="0"/>
              </a:rPr>
              <a:t>. –|</a:t>
            </a:r>
            <a:r>
              <a:rPr lang="en-US" sz="2400" b="1" dirty="0" err="1">
                <a:latin typeface="Athanasius" pitchFamily="2" charset="0"/>
              </a:rPr>
              <a:t>ara</a:t>
            </a:r>
            <a:r>
              <a:rPr lang="en-US" sz="2400" b="1" dirty="0">
                <a:latin typeface="Athanasius" pitchFamily="2" charset="0"/>
              </a:rPr>
              <a:t> </a:t>
            </a:r>
            <a:r>
              <a:rPr lang="en-US" sz="2400" b="1" dirty="0" err="1">
                <a:latin typeface="Athanasius" pitchFamily="2" charset="0"/>
              </a:rPr>
              <a:t>tetenermeqre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;ma;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ni`è</a:t>
            </a:r>
            <a:r>
              <a:rPr lang="en-US" sz="2400" b="1" dirty="0">
                <a:latin typeface="Athanasius" pitchFamily="2" charset="0"/>
              </a:rPr>
              <a:t>\</a:t>
            </a:r>
            <a:r>
              <a:rPr lang="en-US" sz="2400" b="1" dirty="0" err="1">
                <a:latin typeface="Athanasius" pitchFamily="2" charset="0"/>
              </a:rPr>
              <a:t>bhou`èi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netenio</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ènqwou</a:t>
            </a:r>
            <a:r>
              <a:rPr lang="en-US" sz="2400" b="1" dirty="0">
                <a:latin typeface="Athanasius" pitchFamily="2" charset="0"/>
              </a:rPr>
              <a:t> men </a:t>
            </a:r>
            <a:r>
              <a:rPr lang="en-US" sz="2400" b="1" dirty="0" err="1">
                <a:latin typeface="Athanasius" pitchFamily="2" charset="0"/>
              </a:rPr>
              <a:t>au'oqbou</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de </a:t>
            </a:r>
            <a:r>
              <a:rPr lang="en-US" sz="2400" b="1" dirty="0" err="1">
                <a:latin typeface="Athanasius" pitchFamily="2" charset="0"/>
              </a:rPr>
              <a:t>tetenkwt</a:t>
            </a:r>
            <a:r>
              <a:rPr lang="en-US" sz="2400" b="1" dirty="0">
                <a:latin typeface="Athanasius" pitchFamily="2" charset="0"/>
              </a:rPr>
              <a:t> `</a:t>
            </a:r>
            <a:r>
              <a:rPr lang="en-US" sz="2400" b="1" dirty="0" err="1">
                <a:latin typeface="Athanasius" pitchFamily="2" charset="0"/>
              </a:rPr>
              <a:t>ènnou`èm</a:t>
            </a:r>
            <a:r>
              <a:rPr lang="en-US" sz="2400" b="1" dirty="0">
                <a:latin typeface="Athanasius" pitchFamily="2" charset="0"/>
              </a:rPr>
              <a:t>\au.</a:t>
            </a:r>
          </a:p>
          <a:p>
            <a:pPr marL="0" indent="0" algn="just">
              <a:buNone/>
            </a:pP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èa;kecovia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r>
              <a:rPr lang="en-US" sz="2400" b="1" dirty="0" err="1">
                <a:latin typeface="Athanasius" pitchFamily="2" charset="0"/>
              </a:rPr>
              <a:t>joc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naouwrp</a:t>
            </a:r>
            <a:r>
              <a:rPr lang="en-US" sz="2400" b="1" dirty="0">
                <a:latin typeface="Athanasius" pitchFamily="2" charset="0"/>
              </a:rPr>
              <a:t> \</a:t>
            </a:r>
            <a:r>
              <a:rPr lang="en-US" sz="2400" b="1" dirty="0" err="1">
                <a:latin typeface="Athanasius" pitchFamily="2" charset="0"/>
              </a:rPr>
              <a:t>arwou</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anprovhthc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an`èapoctoloc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eu`èe'wteb</a:t>
            </a:r>
            <a:r>
              <a:rPr lang="en-US" sz="2400" b="1" dirty="0">
                <a:latin typeface="Athanasius" pitchFamily="2" charset="0"/>
              </a:rPr>
              <a:t> `</a:t>
            </a:r>
            <a:r>
              <a:rPr lang="en-US" sz="2400" b="1" dirty="0" err="1">
                <a:latin typeface="Athanasius" pitchFamily="2" charset="0"/>
              </a:rPr>
              <a:t>èebol`èn'htou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eu`èesoji</a:t>
            </a:r>
            <a:r>
              <a:rPr lang="en-US" sz="2400" b="1" dirty="0">
                <a:latin typeface="Athanasius" pitchFamily="2" charset="0"/>
              </a:rPr>
              <a:t> `</a:t>
            </a:r>
            <a:r>
              <a:rPr lang="en-US" sz="2400" b="1" dirty="0" err="1">
                <a:latin typeface="Athanasius" pitchFamily="2" charset="0"/>
              </a:rPr>
              <a:t>èncwou</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èncesi</a:t>
            </a:r>
            <a:r>
              <a:rPr lang="en-US" sz="2400" b="1" dirty="0">
                <a:latin typeface="Athanasius" pitchFamily="2" charset="0"/>
              </a:rPr>
              <a:t> `</a:t>
            </a:r>
            <a:r>
              <a:rPr lang="en-US" sz="2400" b="1" dirty="0" err="1">
                <a:latin typeface="Athanasius" pitchFamily="2" charset="0"/>
              </a:rPr>
              <a:t>èmpe`èm`p</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èm`èp`ècnof</a:t>
            </a:r>
            <a:r>
              <a:rPr lang="en-US" sz="2400" b="1" dirty="0">
                <a:latin typeface="Athanasius" pitchFamily="2" charset="0"/>
              </a:rPr>
              <a:t> `</a:t>
            </a:r>
            <a:r>
              <a:rPr lang="en-US" sz="2400" b="1" dirty="0" err="1">
                <a:latin typeface="Athanasius" pitchFamily="2" charset="0"/>
              </a:rPr>
              <a:t>ènniprovhthc</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èetauvonf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ètkatabolh</a:t>
            </a:r>
            <a:r>
              <a:rPr lang="en-US" sz="2400" b="1" dirty="0">
                <a:latin typeface="Athanasius" pitchFamily="2" charset="0"/>
              </a:rPr>
              <a:t> `</a:t>
            </a:r>
            <a:r>
              <a:rPr lang="en-US" sz="2400" b="1" dirty="0" err="1">
                <a:latin typeface="Athanasius" pitchFamily="2" charset="0"/>
              </a:rPr>
              <a:t>èmpikocmoc</a:t>
            </a:r>
            <a:r>
              <a:rPr lang="en-US" sz="2400" b="1" dirty="0">
                <a:latin typeface="Athanasius" pitchFamily="2" charset="0"/>
              </a:rPr>
              <a:t> `</a:t>
            </a:r>
            <a:r>
              <a:rPr lang="en-US" sz="2400" b="1" dirty="0" err="1">
                <a:latin typeface="Athanasius" pitchFamily="2" charset="0"/>
              </a:rPr>
              <a:t>èntotoc</a:t>
            </a:r>
            <a:r>
              <a:rPr lang="en-US" sz="2400" b="1" dirty="0">
                <a:latin typeface="Athanasius" pitchFamily="2" charset="0"/>
              </a:rPr>
              <a:t> `</a:t>
            </a:r>
            <a:r>
              <a:rPr lang="en-US" sz="2400" b="1" dirty="0" err="1">
                <a:latin typeface="Athanasius" pitchFamily="2" charset="0"/>
              </a:rPr>
              <a:t>èntaigene`èa</a:t>
            </a:r>
            <a:r>
              <a:rPr lang="en-US" sz="2400" b="1" dirty="0">
                <a:latin typeface="Athanasius" pitchFamily="2" charset="0"/>
              </a:rPr>
              <a:t> &gt;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ènAbel</a:t>
            </a:r>
            <a:r>
              <a:rPr lang="en-US" sz="2400" b="1" dirty="0">
                <a:latin typeface="Athanasius" pitchFamily="2" charset="0"/>
              </a:rPr>
              <a:t> </a:t>
            </a:r>
            <a:r>
              <a:rPr lang="en-US" sz="2400" b="1" dirty="0" err="1">
                <a:latin typeface="Athanasius" pitchFamily="2" charset="0"/>
              </a:rPr>
              <a:t>pi`èqmhi</a:t>
            </a:r>
            <a:r>
              <a:rPr lang="en-US" sz="2400" b="1" dirty="0">
                <a:latin typeface="Athanasius" pitchFamily="2" charset="0"/>
              </a:rPr>
              <a:t> ]a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ènZaxariac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èmBaraxiac</a:t>
            </a:r>
            <a:r>
              <a:rPr lang="en-US" sz="2400" b="1" dirty="0">
                <a:latin typeface="Athanasius" pitchFamily="2" charset="0"/>
              </a:rPr>
              <a:t> </a:t>
            </a:r>
            <a:r>
              <a:rPr lang="en-US" sz="2400" b="1" dirty="0" err="1">
                <a:latin typeface="Athanasius" pitchFamily="2" charset="0"/>
              </a:rPr>
              <a:t>vh`èetautakof</a:t>
            </a:r>
            <a:r>
              <a:rPr lang="en-US" sz="2400" b="1" dirty="0">
                <a:latin typeface="Athanasius" pitchFamily="2" charset="0"/>
              </a:rPr>
              <a:t> </a:t>
            </a:r>
            <a:r>
              <a:rPr lang="en-US" sz="2400" b="1" dirty="0" err="1">
                <a:latin typeface="Athanasius" pitchFamily="2" charset="0"/>
              </a:rPr>
              <a:t>oute</a:t>
            </a:r>
            <a:r>
              <a:rPr lang="en-US" sz="2400" b="1" dirty="0">
                <a:latin typeface="Athanasius" pitchFamily="2" charset="0"/>
              </a:rPr>
              <a:t> </a:t>
            </a:r>
            <a:r>
              <a:rPr lang="en-US" sz="2400" b="1" dirty="0" err="1">
                <a:latin typeface="Athanasius" pitchFamily="2" charset="0"/>
              </a:rPr>
              <a:t>pima`èner</a:t>
            </a:r>
            <a:r>
              <a:rPr lang="en-US" sz="2400" b="1" dirty="0">
                <a:latin typeface="Athanasius" pitchFamily="2" charset="0"/>
              </a:rPr>
              <a:t>]</a:t>
            </a:r>
            <a:r>
              <a:rPr lang="en-US" sz="2400" b="1" dirty="0" err="1">
                <a:latin typeface="Athanasius" pitchFamily="2" charset="0"/>
              </a:rPr>
              <a:t>wou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pihi</a:t>
            </a:r>
            <a:r>
              <a:rPr lang="en-US" sz="2400" b="1" dirty="0">
                <a:latin typeface="Athanasius" pitchFamily="2" charset="0"/>
              </a:rPr>
              <a:t>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cenakw</a:t>
            </a:r>
            <a:r>
              <a:rPr lang="en-US" sz="2400" b="1" dirty="0">
                <a:latin typeface="Athanasius" pitchFamily="2" charset="0"/>
              </a:rPr>
              <a:t>;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èntotc</a:t>
            </a:r>
            <a:r>
              <a:rPr lang="en-US" sz="2400" b="1" dirty="0">
                <a:latin typeface="Athanasius" pitchFamily="2" charset="0"/>
              </a:rPr>
              <a:t> `</a:t>
            </a:r>
            <a:r>
              <a:rPr lang="en-US" sz="2400" b="1" dirty="0" err="1">
                <a:latin typeface="Athanasius" pitchFamily="2" charset="0"/>
              </a:rPr>
              <a:t>èntaigenea</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ninomikoc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èateten`èwli</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]o]t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èpcwoun</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èmpeten`èi</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nheqnhou</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èetetenerkwlin</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A3708C66-8C61-4341-8C57-AEA7D4D378FF}"/>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DDFB864-D8BD-42B0-A832-403281AC9EE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04256"/>
          </a:xfrm>
        </p:spPr>
        <p:txBody>
          <a:bodyPr>
            <a:normAutofit fontScale="62500" lnSpcReduction="20000"/>
          </a:bodyPr>
          <a:lstStyle/>
          <a:p>
            <a:pPr marL="0" indent="0" algn="ctr">
              <a:buNone/>
            </a:pPr>
            <a:r>
              <a:rPr lang="fr-FR" sz="5800" b="1" dirty="0" err="1">
                <a:solidFill>
                  <a:srgbClr val="C00000"/>
                </a:solidFill>
                <a:latin typeface="Athanasius" pitchFamily="2" charset="0"/>
              </a:rPr>
              <a:t>Yalmoc</a:t>
            </a:r>
            <a:r>
              <a:rPr lang="fr-FR" sz="5800" b="1" dirty="0">
                <a:solidFill>
                  <a:srgbClr val="C00000"/>
                </a:solidFill>
                <a:latin typeface="Athanasius" pitchFamily="2" charset="0"/>
              </a:rPr>
              <a:t>  </a:t>
            </a:r>
            <a:r>
              <a:rPr lang="fr-FR" sz="5800" b="1" dirty="0" err="1">
                <a:solidFill>
                  <a:srgbClr val="C00000"/>
                </a:solidFill>
                <a:latin typeface="Athanasius" pitchFamily="2" charset="0"/>
              </a:rPr>
              <a:t>tw</a:t>
            </a:r>
            <a:r>
              <a:rPr lang="fr-FR" sz="5800" b="1" dirty="0">
                <a:solidFill>
                  <a:srgbClr val="C00000"/>
                </a:solidFill>
                <a:latin typeface="Athanasius" pitchFamily="2" charset="0"/>
              </a:rPr>
              <a:t> </a:t>
            </a:r>
            <a:r>
              <a:rPr lang="fr-FR" sz="5800" b="1" dirty="0" err="1">
                <a:solidFill>
                  <a:srgbClr val="C00000"/>
                </a:solidFill>
                <a:latin typeface="Athanasius" pitchFamily="2" charset="0"/>
              </a:rPr>
              <a:t>Dauid</a:t>
            </a:r>
            <a:endParaRPr lang="fr-FR" sz="5800" b="1" dirty="0">
              <a:latin typeface="Athanasius" pitchFamily="2" charset="0"/>
            </a:endParaRPr>
          </a:p>
          <a:p>
            <a:pPr marL="0" indent="0" algn="just">
              <a:buNone/>
            </a:pPr>
            <a:r>
              <a:rPr lang="en-US" sz="5200" b="1" dirty="0">
                <a:latin typeface="Athanasius" pitchFamily="2" charset="0"/>
              </a:rPr>
              <a:t>P_ </a:t>
            </a:r>
            <a:r>
              <a:rPr lang="en-US" sz="5200" b="1" dirty="0" err="1">
                <a:latin typeface="Athanasius" pitchFamily="2" charset="0"/>
              </a:rPr>
              <a:t>najer</a:t>
            </a:r>
            <a:r>
              <a:rPr lang="en-US" sz="5200" b="1" dirty="0">
                <a:latin typeface="Athanasius" pitchFamily="2" charset="0"/>
              </a:rPr>
              <a:t> </a:t>
            </a:r>
            <a:r>
              <a:rPr lang="en-US" sz="5200" b="1" dirty="0" err="1">
                <a:latin typeface="Athanasius" pitchFamily="2" charset="0"/>
              </a:rPr>
              <a:t>nicosni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nieqnoc</a:t>
            </a:r>
            <a:r>
              <a:rPr lang="en-US" sz="5200" b="1" dirty="0">
                <a:latin typeface="Athanasius" pitchFamily="2" charset="0"/>
              </a:rPr>
              <a:t> `</a:t>
            </a:r>
            <a:r>
              <a:rPr lang="en-US" sz="5200" b="1" dirty="0" err="1">
                <a:latin typeface="Athanasius" pitchFamily="2" charset="0"/>
              </a:rPr>
              <a:t>ebol</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nnimokmek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anlaoc</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mpicosni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niarxwn</a:t>
            </a:r>
            <a:r>
              <a:rPr lang="en-US" sz="5200" b="1" dirty="0">
                <a:latin typeface="Athanasius" pitchFamily="2" charset="0"/>
              </a:rPr>
              <a:t>&gt; `</a:t>
            </a:r>
            <a:r>
              <a:rPr lang="en-US" sz="5200" b="1" dirty="0" err="1">
                <a:latin typeface="Athanasius" pitchFamily="2" charset="0"/>
              </a:rPr>
              <a:t>pcosni</a:t>
            </a:r>
            <a:r>
              <a:rPr lang="en-US" sz="5200" b="1" dirty="0">
                <a:latin typeface="Athanasius" pitchFamily="2" charset="0"/>
              </a:rPr>
              <a:t> de `</a:t>
            </a:r>
            <a:r>
              <a:rPr lang="en-US" sz="5200" b="1" dirty="0" err="1">
                <a:latin typeface="Athanasius" pitchFamily="2" charset="0"/>
              </a:rPr>
              <a:t>nqof</a:t>
            </a:r>
            <a:r>
              <a:rPr lang="en-US" sz="5200" b="1" dirty="0">
                <a:latin typeface="Athanasius" pitchFamily="2" charset="0"/>
              </a:rPr>
              <a:t> `</a:t>
            </a:r>
            <a:r>
              <a:rPr lang="en-US" sz="5200" b="1" dirty="0" err="1">
                <a:latin typeface="Athanasius" pitchFamily="2" charset="0"/>
              </a:rPr>
              <a:t>m~P</a:t>
            </a:r>
            <a:r>
              <a:rPr lang="en-US" sz="5200" b="1" dirty="0">
                <a:latin typeface="Athanasius" pitchFamily="2" charset="0"/>
              </a:rPr>
              <a:t>_ ]op ]a `</a:t>
            </a:r>
            <a:r>
              <a:rPr lang="en-US" sz="5200" b="1" dirty="0" err="1">
                <a:latin typeface="Athanasius" pitchFamily="2" charset="0"/>
              </a:rPr>
              <a:t>ene</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pef</a:t>
            </a:r>
            <a:r>
              <a:rPr lang="en-US" sz="5200" b="1" dirty="0">
                <a:latin typeface="Athanasius" pitchFamily="2" charset="0"/>
              </a:rPr>
              <a:t>\</a:t>
            </a:r>
            <a:r>
              <a:rPr lang="en-US" sz="5200" b="1" dirty="0" err="1">
                <a:latin typeface="Athanasius" pitchFamily="2" charset="0"/>
              </a:rPr>
              <a:t>ht</a:t>
            </a:r>
            <a:r>
              <a:rPr lang="en-US" sz="5200" b="1" dirty="0">
                <a:latin typeface="Athanasius" pitchFamily="2" charset="0"/>
              </a:rPr>
              <a:t> </a:t>
            </a:r>
            <a:r>
              <a:rPr lang="en-US" sz="5200" b="1" dirty="0" err="1">
                <a:latin typeface="Athanasius" pitchFamily="2" charset="0"/>
              </a:rPr>
              <a:t>icjen</a:t>
            </a:r>
            <a:r>
              <a:rPr lang="en-US" sz="5200" b="1" dirty="0">
                <a:latin typeface="Athanasius" pitchFamily="2" charset="0"/>
              </a:rPr>
              <a:t> </a:t>
            </a:r>
            <a:r>
              <a:rPr lang="en-US" sz="5200" b="1" dirty="0" err="1">
                <a:latin typeface="Athanasius" pitchFamily="2" charset="0"/>
              </a:rPr>
              <a:t>jwou</a:t>
            </a:r>
            <a:r>
              <a:rPr lang="en-US" sz="5200" b="1" dirty="0">
                <a:latin typeface="Athanasius" pitchFamily="2" charset="0"/>
              </a:rPr>
              <a:t> ]a </a:t>
            </a:r>
            <a:r>
              <a:rPr lang="en-US" sz="5200" b="1" dirty="0" err="1">
                <a:latin typeface="Athanasius" pitchFamily="2" charset="0"/>
              </a:rPr>
              <a:t>jwou</a:t>
            </a:r>
            <a:r>
              <a:rPr lang="en-US" sz="5200" b="1" dirty="0">
                <a:latin typeface="Athanasius" pitchFamily="2" charset="0"/>
              </a:rPr>
              <a:t> </a:t>
            </a:r>
            <a:r>
              <a:rPr lang="fr-FR" sz="5200" b="1" dirty="0">
                <a:latin typeface="Athanasius" pitchFamily="2" charset="0"/>
              </a:rPr>
              <a:t>&gt;</a:t>
            </a:r>
            <a:r>
              <a:rPr lang="ar-EG" sz="5200" b="1" dirty="0">
                <a:latin typeface="Athanasius" pitchFamily="2" charset="0"/>
              </a:rPr>
              <a:t> </a:t>
            </a:r>
            <a:r>
              <a:rPr lang="fr-FR" sz="5200" b="1" dirty="0">
                <a:latin typeface="Athanasius" pitchFamily="2" charset="0"/>
              </a:rPr>
              <a:t> </a:t>
            </a:r>
            <a:r>
              <a:rPr lang="fr-FR" sz="5200" dirty="0">
                <a:latin typeface="Athanasius" pitchFamily="2" charset="0"/>
              </a:rPr>
              <a:t>``</a:t>
            </a:r>
            <a:r>
              <a:rPr lang="fr-FR" sz="5200" b="1" dirty="0" err="1">
                <a:solidFill>
                  <a:srgbClr val="C00000"/>
                </a:solidFill>
                <a:latin typeface="Athanasius" pitchFamily="2" charset="0"/>
              </a:rPr>
              <a:t>allhloui`a</a:t>
            </a:r>
            <a:endParaRPr lang="fr-FR" sz="52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8008" y="2852936"/>
            <a:ext cx="5544616" cy="3505244"/>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٣٢ : ١٠، ١١</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الرب يشتت أراء الأمم ويرذل أفكار الشعوب ويرفض مؤامرة الرؤساء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رأى الرب فهو يكون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وأفكار قلبه من جيل إلى جيل.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 name="Espace réservé du contenu 2"/>
          <p:cNvSpPr txBox="1">
            <a:spLocks/>
          </p:cNvSpPr>
          <p:nvPr/>
        </p:nvSpPr>
        <p:spPr>
          <a:xfrm>
            <a:off x="423640" y="2852936"/>
            <a:ext cx="5472608" cy="3505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000" b="1" i="1" u="none" strike="noStrike" kern="1200" cap="none" spc="0" normalizeH="0" baseline="0" noProof="0" dirty="0">
                <a:ln>
                  <a:noFill/>
                </a:ln>
                <a:solidFill>
                  <a:srgbClr val="C00000"/>
                </a:solidFill>
                <a:effectLst/>
                <a:uLnTx/>
                <a:uFillTx/>
                <a:latin typeface="Calibri"/>
                <a:ea typeface="+mn-ea"/>
                <a:cs typeface="+mn-cs"/>
              </a:rPr>
              <a:t>Psaume   32 : 10, 11</a:t>
            </a:r>
            <a:endParaRPr kumimoji="0" lang="fr-FR" sz="3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Seigneur a déjoué les plans des nations, anéanti les projets des peuples, anéanti les complots des princes; le plan du Seigneur demeure pour toujours, les projets de Son cœur subsistent d'âge en âge,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1" name="ZoneTexte 10"/>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1281195"/>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themeOverrid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6989</TotalTime>
  <Words>19469</Words>
  <Application>Microsoft Office PowerPoint</Application>
  <PresentationFormat>Grand écran</PresentationFormat>
  <Paragraphs>1747</Paragraphs>
  <Slides>206</Slides>
  <Notes>206</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206</vt:i4>
      </vt:variant>
    </vt:vector>
  </HeadingPairs>
  <TitlesOfParts>
    <vt:vector size="219" baseType="lpstr">
      <vt:lpstr>Times New Roman</vt:lpstr>
      <vt:lpstr>Arial</vt:lpstr>
      <vt:lpstr>CS Avva Shenouda</vt:lpstr>
      <vt:lpstr>Athanasius</vt:lpstr>
      <vt:lpstr>Calibri</vt:lpstr>
      <vt:lpstr>Bookman Old Style</vt:lpstr>
      <vt:lpstr>Avva_Marcos</vt:lpstr>
      <vt:lpstr>Book Antiqua</vt:lpstr>
      <vt:lpstr>Castellar</vt:lpstr>
      <vt:lpstr>NewCaledoniaLTStd-SemiBd</vt:lpstr>
      <vt:lpstr>Wingdings</vt:lpstr>
      <vt:lpstr>Thème Office</vt:lpstr>
      <vt:lpstr>1_Thème Office</vt:lpstr>
      <vt:lpstr>Présentation PowerPoint</vt:lpstr>
      <vt:lpstr>Présentation PowerPoint</vt:lpstr>
      <vt:lpstr>1ère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337</cp:revision>
  <dcterms:created xsi:type="dcterms:W3CDTF">2010-03-29T19:44:22Z</dcterms:created>
  <dcterms:modified xsi:type="dcterms:W3CDTF">2025-11-03T10:29:51Z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2022-04-12T20:13:46Z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80c217a6-e24b-4329-b70e-bc67e6d4b50c</vt:lpwstr>
  </property>
  <property fmtid="{D5CDD505-2E9C-101B-9397-08002B2CF9AE}" pid="8" name="MSIP_Label_07222825-62ea-40f3-96b5-5375c07996e2_ContentBits">
    <vt:lpwstr>0</vt:lpwstr>
  </property>
</Properties>
</file>